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27" r:id="rId5"/>
    <p:sldMasterId id="2147483704" r:id="rId6"/>
  </p:sldMasterIdLst>
  <p:notesMasterIdLst>
    <p:notesMasterId r:id="rId13"/>
  </p:notesMasterIdLst>
  <p:sldIdLst>
    <p:sldId id="280" r:id="rId7"/>
    <p:sldId id="326" r:id="rId8"/>
    <p:sldId id="261" r:id="rId9"/>
    <p:sldId id="327" r:id="rId10"/>
    <p:sldId id="328" r:id="rId11"/>
    <p:sldId id="329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7C8A"/>
    <a:srgbClr val="E892BA"/>
    <a:srgbClr val="01484A"/>
    <a:srgbClr val="FFDA67"/>
    <a:srgbClr val="F6E197"/>
    <a:srgbClr val="F27D89"/>
    <a:srgbClr val="A5CFF2"/>
    <a:srgbClr val="CBE6B1"/>
    <a:srgbClr val="FF1DF6"/>
    <a:srgbClr val="FDF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9D0C86-DDE6-194A-822C-988F9E98C9BE}" v="7" dt="2021-04-14T13:43:55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3" autoAdjust="0"/>
    <p:restoredTop sz="94660"/>
  </p:normalViewPr>
  <p:slideViewPr>
    <p:cSldViewPr snapToGrid="0">
      <p:cViewPr>
        <p:scale>
          <a:sx n="103" d="100"/>
          <a:sy n="103" d="100"/>
        </p:scale>
        <p:origin x="576" y="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ana Loggia" userId="ada52972-1aa2-4d95-8131-0112866043bf" providerId="ADAL" clId="{579D0C86-DDE6-194A-822C-988F9E98C9BE}"/>
    <pc:docChg chg="undo custSel addSld delSld modSld sldOrd">
      <pc:chgData name="Juliana Loggia" userId="ada52972-1aa2-4d95-8131-0112866043bf" providerId="ADAL" clId="{579D0C86-DDE6-194A-822C-988F9E98C9BE}" dt="2021-04-14T13:44:09.846" v="120" actId="2696"/>
      <pc:docMkLst>
        <pc:docMk/>
      </pc:docMkLst>
      <pc:sldChg chg="addSp delSp modSp mod ord">
        <pc:chgData name="Juliana Loggia" userId="ada52972-1aa2-4d95-8131-0112866043bf" providerId="ADAL" clId="{579D0C86-DDE6-194A-822C-988F9E98C9BE}" dt="2021-04-14T13:29:20.479" v="61" actId="20578"/>
        <pc:sldMkLst>
          <pc:docMk/>
          <pc:sldMk cId="412346534" sldId="261"/>
        </pc:sldMkLst>
        <pc:spChg chg="mod">
          <ac:chgData name="Juliana Loggia" userId="ada52972-1aa2-4d95-8131-0112866043bf" providerId="ADAL" clId="{579D0C86-DDE6-194A-822C-988F9E98C9BE}" dt="2021-04-14T13:26:13.924" v="32" actId="14100"/>
          <ac:spMkLst>
            <pc:docMk/>
            <pc:sldMk cId="412346534" sldId="261"/>
            <ac:spMk id="10" creationId="{614BF387-2291-F746-9CA3-8784A58A0E7E}"/>
          </ac:spMkLst>
        </pc:spChg>
        <pc:spChg chg="del">
          <ac:chgData name="Juliana Loggia" userId="ada52972-1aa2-4d95-8131-0112866043bf" providerId="ADAL" clId="{579D0C86-DDE6-194A-822C-988F9E98C9BE}" dt="2021-04-14T13:27:18.710" v="36" actId="478"/>
          <ac:spMkLst>
            <pc:docMk/>
            <pc:sldMk cId="412346534" sldId="261"/>
            <ac:spMk id="11" creationId="{2ACD42EC-B90B-0F4C-93D5-4A6F9B3CE839}"/>
          </ac:spMkLst>
        </pc:spChg>
        <pc:spChg chg="del">
          <ac:chgData name="Juliana Loggia" userId="ada52972-1aa2-4d95-8131-0112866043bf" providerId="ADAL" clId="{579D0C86-DDE6-194A-822C-988F9E98C9BE}" dt="2021-04-14T13:27:20.905" v="37" actId="478"/>
          <ac:spMkLst>
            <pc:docMk/>
            <pc:sldMk cId="412346534" sldId="261"/>
            <ac:spMk id="12" creationId="{A98DB84E-C248-8B40-89B2-5C235099390A}"/>
          </ac:spMkLst>
        </pc:spChg>
        <pc:spChg chg="del">
          <ac:chgData name="Juliana Loggia" userId="ada52972-1aa2-4d95-8131-0112866043bf" providerId="ADAL" clId="{579D0C86-DDE6-194A-822C-988F9E98C9BE}" dt="2021-04-14T13:27:14.797" v="34" actId="478"/>
          <ac:spMkLst>
            <pc:docMk/>
            <pc:sldMk cId="412346534" sldId="261"/>
            <ac:spMk id="13" creationId="{53FB8E44-FF2D-504C-83D2-F267AB242815}"/>
          </ac:spMkLst>
        </pc:spChg>
        <pc:spChg chg="del">
          <ac:chgData name="Juliana Loggia" userId="ada52972-1aa2-4d95-8131-0112866043bf" providerId="ADAL" clId="{579D0C86-DDE6-194A-822C-988F9E98C9BE}" dt="2021-04-14T13:27:17.163" v="35" actId="478"/>
          <ac:spMkLst>
            <pc:docMk/>
            <pc:sldMk cId="412346534" sldId="261"/>
            <ac:spMk id="14" creationId="{551CA717-EDBA-CD4B-973D-750084347860}"/>
          </ac:spMkLst>
        </pc:spChg>
        <pc:spChg chg="add mod">
          <ac:chgData name="Juliana Loggia" userId="ada52972-1aa2-4d95-8131-0112866043bf" providerId="ADAL" clId="{579D0C86-DDE6-194A-822C-988F9E98C9BE}" dt="2021-04-14T13:29:12.386" v="60" actId="20577"/>
          <ac:spMkLst>
            <pc:docMk/>
            <pc:sldMk cId="412346534" sldId="261"/>
            <ac:spMk id="15" creationId="{C8417385-FC35-5743-9A72-C19B5AFA565A}"/>
          </ac:spMkLst>
        </pc:spChg>
        <pc:spChg chg="mod">
          <ac:chgData name="Juliana Loggia" userId="ada52972-1aa2-4d95-8131-0112866043bf" providerId="ADAL" clId="{579D0C86-DDE6-194A-822C-988F9E98C9BE}" dt="2021-04-14T13:26:17.894" v="33" actId="14100"/>
          <ac:spMkLst>
            <pc:docMk/>
            <pc:sldMk cId="412346534" sldId="261"/>
            <ac:spMk id="16" creationId="{38F777FA-9E5C-B745-8171-F5DBD96FBC3C}"/>
          </ac:spMkLst>
        </pc:spChg>
      </pc:sldChg>
      <pc:sldChg chg="modSp mod">
        <pc:chgData name="Juliana Loggia" userId="ada52972-1aa2-4d95-8131-0112866043bf" providerId="ADAL" clId="{579D0C86-DDE6-194A-822C-988F9E98C9BE}" dt="2021-04-14T13:25:19.851" v="17" actId="20577"/>
        <pc:sldMkLst>
          <pc:docMk/>
          <pc:sldMk cId="1607794688" sldId="280"/>
        </pc:sldMkLst>
        <pc:spChg chg="mod">
          <ac:chgData name="Juliana Loggia" userId="ada52972-1aa2-4d95-8131-0112866043bf" providerId="ADAL" clId="{579D0C86-DDE6-194A-822C-988F9E98C9BE}" dt="2021-04-14T13:24:31.480" v="14" actId="20577"/>
          <ac:spMkLst>
            <pc:docMk/>
            <pc:sldMk cId="1607794688" sldId="280"/>
            <ac:spMk id="8" creationId="{F0463B8B-17DA-A446-BA1E-4B56A1674087}"/>
          </ac:spMkLst>
        </pc:spChg>
        <pc:spChg chg="mod">
          <ac:chgData name="Juliana Loggia" userId="ada52972-1aa2-4d95-8131-0112866043bf" providerId="ADAL" clId="{579D0C86-DDE6-194A-822C-988F9E98C9BE}" dt="2021-04-14T13:25:19.851" v="17" actId="20577"/>
          <ac:spMkLst>
            <pc:docMk/>
            <pc:sldMk cId="1607794688" sldId="280"/>
            <ac:spMk id="9" creationId="{83E0D66A-DEA3-1C49-9756-25192BBAFEF5}"/>
          </ac:spMkLst>
        </pc:spChg>
        <pc:spChg chg="mod">
          <ac:chgData name="Juliana Loggia" userId="ada52972-1aa2-4d95-8131-0112866043bf" providerId="ADAL" clId="{579D0C86-DDE6-194A-822C-988F9E98C9BE}" dt="2021-04-14T13:25:16.460" v="16"/>
          <ac:spMkLst>
            <pc:docMk/>
            <pc:sldMk cId="1607794688" sldId="280"/>
            <ac:spMk id="10" creationId="{8BE7D126-21AD-F448-B96B-F7F3C925984E}"/>
          </ac:spMkLst>
        </pc:spChg>
      </pc:sldChg>
      <pc:sldChg chg="del">
        <pc:chgData name="Juliana Loggia" userId="ada52972-1aa2-4d95-8131-0112866043bf" providerId="ADAL" clId="{579D0C86-DDE6-194A-822C-988F9E98C9BE}" dt="2021-04-14T13:24:22.776" v="0" actId="2696"/>
        <pc:sldMkLst>
          <pc:docMk/>
          <pc:sldMk cId="1796253642" sldId="282"/>
        </pc:sldMkLst>
      </pc:sldChg>
      <pc:sldChg chg="del">
        <pc:chgData name="Juliana Loggia" userId="ada52972-1aa2-4d95-8131-0112866043bf" providerId="ADAL" clId="{579D0C86-DDE6-194A-822C-988F9E98C9BE}" dt="2021-04-14T13:25:28.261" v="18" actId="2696"/>
        <pc:sldMkLst>
          <pc:docMk/>
          <pc:sldMk cId="2585343359" sldId="283"/>
        </pc:sldMkLst>
      </pc:sldChg>
      <pc:sldChg chg="del">
        <pc:chgData name="Juliana Loggia" userId="ada52972-1aa2-4d95-8131-0112866043bf" providerId="ADAL" clId="{579D0C86-DDE6-194A-822C-988F9E98C9BE}" dt="2021-04-14T13:30:00.108" v="66" actId="2696"/>
        <pc:sldMkLst>
          <pc:docMk/>
          <pc:sldMk cId="1568909157" sldId="284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2460345149" sldId="285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1121586923" sldId="286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504815348" sldId="288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2343870459" sldId="289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2970495431" sldId="290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2188450184" sldId="291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24550019" sldId="293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3996489631" sldId="294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1969755173" sldId="295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3836041919" sldId="296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1173776902" sldId="297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3071919118" sldId="298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656957492" sldId="299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1408562270" sldId="300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3715344692" sldId="301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3748488419" sldId="302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1028578176" sldId="303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2838886040" sldId="304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304691366" sldId="305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3596309642" sldId="306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521249681" sldId="307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1145039301" sldId="308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2185503649" sldId="309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2329124256" sldId="310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2815578569" sldId="311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2411962944" sldId="312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2556762323" sldId="313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3152146288" sldId="314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3378128894" sldId="315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4293655689" sldId="316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2253838431" sldId="318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1597421702" sldId="319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2706634999" sldId="320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3127787903" sldId="321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3803674739" sldId="322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242716047" sldId="324"/>
        </pc:sldMkLst>
      </pc:sldChg>
      <pc:sldChg chg="del">
        <pc:chgData name="Juliana Loggia" userId="ada52972-1aa2-4d95-8131-0112866043bf" providerId="ADAL" clId="{579D0C86-DDE6-194A-822C-988F9E98C9BE}" dt="2021-04-14T13:44:09.846" v="120" actId="2696"/>
        <pc:sldMkLst>
          <pc:docMk/>
          <pc:sldMk cId="3167703170" sldId="325"/>
        </pc:sldMkLst>
      </pc:sldChg>
      <pc:sldChg chg="modSp add mod">
        <pc:chgData name="Juliana Loggia" userId="ada52972-1aa2-4d95-8131-0112866043bf" providerId="ADAL" clId="{579D0C86-DDE6-194A-822C-988F9E98C9BE}" dt="2021-04-14T13:29:30.953" v="65" actId="20577"/>
        <pc:sldMkLst>
          <pc:docMk/>
          <pc:sldMk cId="4053797546" sldId="326"/>
        </pc:sldMkLst>
        <pc:spChg chg="mod">
          <ac:chgData name="Juliana Loggia" userId="ada52972-1aa2-4d95-8131-0112866043bf" providerId="ADAL" clId="{579D0C86-DDE6-194A-822C-988F9E98C9BE}" dt="2021-04-14T13:29:30.953" v="65" actId="20577"/>
          <ac:spMkLst>
            <pc:docMk/>
            <pc:sldMk cId="4053797546" sldId="326"/>
            <ac:spMk id="15" creationId="{C8417385-FC35-5743-9A72-C19B5AFA565A}"/>
          </ac:spMkLst>
        </pc:spChg>
      </pc:sldChg>
      <pc:sldChg chg="addSp delSp modSp add mod">
        <pc:chgData name="Juliana Loggia" userId="ada52972-1aa2-4d95-8131-0112866043bf" providerId="ADAL" clId="{579D0C86-DDE6-194A-822C-988F9E98C9BE}" dt="2021-04-14T13:42:05.499" v="97" actId="1076"/>
        <pc:sldMkLst>
          <pc:docMk/>
          <pc:sldMk cId="2217900180" sldId="327"/>
        </pc:sldMkLst>
        <pc:spChg chg="mod">
          <ac:chgData name="Juliana Loggia" userId="ada52972-1aa2-4d95-8131-0112866043bf" providerId="ADAL" clId="{579D0C86-DDE6-194A-822C-988F9E98C9BE}" dt="2021-04-14T13:30:22.042" v="78" actId="14100"/>
          <ac:spMkLst>
            <pc:docMk/>
            <pc:sldMk cId="2217900180" sldId="327"/>
            <ac:spMk id="10" creationId="{614BF387-2291-F746-9CA3-8784A58A0E7E}"/>
          </ac:spMkLst>
        </pc:spChg>
        <pc:spChg chg="del">
          <ac:chgData name="Juliana Loggia" userId="ada52972-1aa2-4d95-8131-0112866043bf" providerId="ADAL" clId="{579D0C86-DDE6-194A-822C-988F9E98C9BE}" dt="2021-04-14T13:37:54.216" v="80" actId="478"/>
          <ac:spMkLst>
            <pc:docMk/>
            <pc:sldMk cId="2217900180" sldId="327"/>
            <ac:spMk id="15" creationId="{C8417385-FC35-5743-9A72-C19B5AFA565A}"/>
          </ac:spMkLst>
        </pc:spChg>
        <pc:spChg chg="mod">
          <ac:chgData name="Juliana Loggia" userId="ada52972-1aa2-4d95-8131-0112866043bf" providerId="ADAL" clId="{579D0C86-DDE6-194A-822C-988F9E98C9BE}" dt="2021-04-14T13:30:26.070" v="79" actId="14100"/>
          <ac:spMkLst>
            <pc:docMk/>
            <pc:sldMk cId="2217900180" sldId="327"/>
            <ac:spMk id="16" creationId="{38F777FA-9E5C-B745-8171-F5DBD96FBC3C}"/>
          </ac:spMkLst>
        </pc:spChg>
        <pc:picChg chg="add mod modCrop">
          <ac:chgData name="Juliana Loggia" userId="ada52972-1aa2-4d95-8131-0112866043bf" providerId="ADAL" clId="{579D0C86-DDE6-194A-822C-988F9E98C9BE}" dt="2021-04-14T13:42:05.499" v="97" actId="1076"/>
          <ac:picMkLst>
            <pc:docMk/>
            <pc:sldMk cId="2217900180" sldId="327"/>
            <ac:picMk id="5" creationId="{08D55B67-B5D8-6444-8AE0-67FE14089055}"/>
          </ac:picMkLst>
        </pc:picChg>
      </pc:sldChg>
      <pc:sldChg chg="modSp add mod ord">
        <pc:chgData name="Juliana Loggia" userId="ada52972-1aa2-4d95-8131-0112866043bf" providerId="ADAL" clId="{579D0C86-DDE6-194A-822C-988F9E98C9BE}" dt="2021-04-14T13:42:57.623" v="105" actId="2711"/>
        <pc:sldMkLst>
          <pc:docMk/>
          <pc:sldMk cId="817772253" sldId="328"/>
        </pc:sldMkLst>
        <pc:spChg chg="mod">
          <ac:chgData name="Juliana Loggia" userId="ada52972-1aa2-4d95-8131-0112866043bf" providerId="ADAL" clId="{579D0C86-DDE6-194A-822C-988F9E98C9BE}" dt="2021-04-14T13:42:31.094" v="102" actId="14100"/>
          <ac:spMkLst>
            <pc:docMk/>
            <pc:sldMk cId="817772253" sldId="328"/>
            <ac:spMk id="10" creationId="{614BF387-2291-F746-9CA3-8784A58A0E7E}"/>
          </ac:spMkLst>
        </pc:spChg>
        <pc:spChg chg="mod">
          <ac:chgData name="Juliana Loggia" userId="ada52972-1aa2-4d95-8131-0112866043bf" providerId="ADAL" clId="{579D0C86-DDE6-194A-822C-988F9E98C9BE}" dt="2021-04-14T13:42:57.623" v="105" actId="2711"/>
          <ac:spMkLst>
            <pc:docMk/>
            <pc:sldMk cId="817772253" sldId="328"/>
            <ac:spMk id="15" creationId="{C8417385-FC35-5743-9A72-C19B5AFA565A}"/>
          </ac:spMkLst>
        </pc:spChg>
        <pc:spChg chg="mod">
          <ac:chgData name="Juliana Loggia" userId="ada52972-1aa2-4d95-8131-0112866043bf" providerId="ADAL" clId="{579D0C86-DDE6-194A-822C-988F9E98C9BE}" dt="2021-04-14T13:42:36.091" v="103" actId="14100"/>
          <ac:spMkLst>
            <pc:docMk/>
            <pc:sldMk cId="817772253" sldId="328"/>
            <ac:spMk id="16" creationId="{38F777FA-9E5C-B745-8171-F5DBD96FBC3C}"/>
          </ac:spMkLst>
        </pc:spChg>
      </pc:sldChg>
      <pc:sldChg chg="modSp add mod">
        <pc:chgData name="Juliana Loggia" userId="ada52972-1aa2-4d95-8131-0112866043bf" providerId="ADAL" clId="{579D0C86-DDE6-194A-822C-988F9E98C9BE}" dt="2021-04-14T13:43:55.268" v="119"/>
        <pc:sldMkLst>
          <pc:docMk/>
          <pc:sldMk cId="876009452" sldId="329"/>
        </pc:sldMkLst>
        <pc:spChg chg="mod">
          <ac:chgData name="Juliana Loggia" userId="ada52972-1aa2-4d95-8131-0112866043bf" providerId="ADAL" clId="{579D0C86-DDE6-194A-822C-988F9E98C9BE}" dt="2021-04-14T13:43:40.124" v="117" actId="14100"/>
          <ac:spMkLst>
            <pc:docMk/>
            <pc:sldMk cId="876009452" sldId="329"/>
            <ac:spMk id="10" creationId="{614BF387-2291-F746-9CA3-8784A58A0E7E}"/>
          </ac:spMkLst>
        </pc:spChg>
        <pc:spChg chg="mod">
          <ac:chgData name="Juliana Loggia" userId="ada52972-1aa2-4d95-8131-0112866043bf" providerId="ADAL" clId="{579D0C86-DDE6-194A-822C-988F9E98C9BE}" dt="2021-04-14T13:43:55.268" v="119"/>
          <ac:spMkLst>
            <pc:docMk/>
            <pc:sldMk cId="876009452" sldId="329"/>
            <ac:spMk id="15" creationId="{C8417385-FC35-5743-9A72-C19B5AFA565A}"/>
          </ac:spMkLst>
        </pc:spChg>
        <pc:spChg chg="mod">
          <ac:chgData name="Juliana Loggia" userId="ada52972-1aa2-4d95-8131-0112866043bf" providerId="ADAL" clId="{579D0C86-DDE6-194A-822C-988F9E98C9BE}" dt="2021-04-14T13:43:43.715" v="118" actId="14100"/>
          <ac:spMkLst>
            <pc:docMk/>
            <pc:sldMk cId="876009452" sldId="329"/>
            <ac:spMk id="16" creationId="{38F777FA-9E5C-B745-8171-F5DBD96FBC3C}"/>
          </ac:spMkLst>
        </pc:spChg>
      </pc:sldChg>
    </pc:docChg>
  </pc:docChgLst>
  <pc:docChgLst>
    <pc:chgData name="Juliana Loggia" userId="ada52972-1aa2-4d95-8131-0112866043bf" providerId="ADAL" clId="{D82144CA-DA07-5944-AC56-3E356AB0F118}"/>
    <pc:docChg chg="undo redo custSel addSld delSld modSld sldOrd">
      <pc:chgData name="Juliana Loggia" userId="ada52972-1aa2-4d95-8131-0112866043bf" providerId="ADAL" clId="{D82144CA-DA07-5944-AC56-3E356AB0F118}" dt="2021-04-07T11:55:49.397" v="18888" actId="20577"/>
      <pc:docMkLst>
        <pc:docMk/>
      </pc:docMkLst>
      <pc:sldChg chg="del">
        <pc:chgData name="Juliana Loggia" userId="ada52972-1aa2-4d95-8131-0112866043bf" providerId="ADAL" clId="{D82144CA-DA07-5944-AC56-3E356AB0F118}" dt="2021-03-29T07:23:45.754" v="384" actId="2696"/>
        <pc:sldMkLst>
          <pc:docMk/>
          <pc:sldMk cId="613051863" sldId="256"/>
        </pc:sldMkLst>
      </pc:sldChg>
      <pc:sldChg chg="del">
        <pc:chgData name="Juliana Loggia" userId="ada52972-1aa2-4d95-8131-0112866043bf" providerId="ADAL" clId="{D82144CA-DA07-5944-AC56-3E356AB0F118}" dt="2021-03-24T13:42:47.596" v="0" actId="2696"/>
        <pc:sldMkLst>
          <pc:docMk/>
          <pc:sldMk cId="4271449408" sldId="257"/>
        </pc:sldMkLst>
      </pc:sldChg>
      <pc:sldChg chg="modSp del mod">
        <pc:chgData name="Juliana Loggia" userId="ada52972-1aa2-4d95-8131-0112866043bf" providerId="ADAL" clId="{D82144CA-DA07-5944-AC56-3E356AB0F118}" dt="2021-03-29T07:28:09.236" v="484" actId="2696"/>
        <pc:sldMkLst>
          <pc:docMk/>
          <pc:sldMk cId="3700140011" sldId="260"/>
        </pc:sldMkLst>
        <pc:spChg chg="mod">
          <ac:chgData name="Juliana Loggia" userId="ada52972-1aa2-4d95-8131-0112866043bf" providerId="ADAL" clId="{D82144CA-DA07-5944-AC56-3E356AB0F118}" dt="2021-03-29T07:19:19.876" v="345" actId="255"/>
          <ac:spMkLst>
            <pc:docMk/>
            <pc:sldMk cId="3700140011" sldId="260"/>
            <ac:spMk id="4" creationId="{AC4F3A60-E9F1-4681-BF64-2D3E2BF3A79B}"/>
          </ac:spMkLst>
        </pc:spChg>
      </pc:sldChg>
      <pc:sldChg chg="addSp delSp modSp mod">
        <pc:chgData name="Juliana Loggia" userId="ada52972-1aa2-4d95-8131-0112866043bf" providerId="ADAL" clId="{D82144CA-DA07-5944-AC56-3E356AB0F118}" dt="2021-03-29T14:31:35.857" v="3067" actId="14100"/>
        <pc:sldMkLst>
          <pc:docMk/>
          <pc:sldMk cId="412346534" sldId="261"/>
        </pc:sldMkLst>
        <pc:spChg chg="mod">
          <ac:chgData name="Juliana Loggia" userId="ada52972-1aa2-4d95-8131-0112866043bf" providerId="ADAL" clId="{D82144CA-DA07-5944-AC56-3E356AB0F118}" dt="2021-03-29T09:37:33.031" v="1013" actId="255"/>
          <ac:spMkLst>
            <pc:docMk/>
            <pc:sldMk cId="412346534" sldId="261"/>
            <ac:spMk id="2" creationId="{975F5C0C-E438-46D3-A1B0-E6CC358DAF9B}"/>
          </ac:spMkLst>
        </pc:spChg>
        <pc:spChg chg="del">
          <ac:chgData name="Juliana Loggia" userId="ada52972-1aa2-4d95-8131-0112866043bf" providerId="ADAL" clId="{D82144CA-DA07-5944-AC56-3E356AB0F118}" dt="2021-03-29T07:55:31.811" v="787" actId="478"/>
          <ac:spMkLst>
            <pc:docMk/>
            <pc:sldMk cId="412346534" sldId="261"/>
            <ac:spMk id="4" creationId="{1FC123EC-542F-451D-96EB-530F1BF0E7D2}"/>
          </ac:spMkLst>
        </pc:spChg>
        <pc:spChg chg="del mod">
          <ac:chgData name="Juliana Loggia" userId="ada52972-1aa2-4d95-8131-0112866043bf" providerId="ADAL" clId="{D82144CA-DA07-5944-AC56-3E356AB0F118}" dt="2021-03-29T08:03:29.566" v="791" actId="478"/>
          <ac:spMkLst>
            <pc:docMk/>
            <pc:sldMk cId="412346534" sldId="261"/>
            <ac:spMk id="5" creationId="{CAAF201E-308B-43C6-88E5-2FEB7694E559}"/>
          </ac:spMkLst>
        </pc:spChg>
        <pc:spChg chg="add mod">
          <ac:chgData name="Juliana Loggia" userId="ada52972-1aa2-4d95-8131-0112866043bf" providerId="ADAL" clId="{D82144CA-DA07-5944-AC56-3E356AB0F118}" dt="2021-03-29T09:55:15.949" v="1306" actId="1037"/>
          <ac:spMkLst>
            <pc:docMk/>
            <pc:sldMk cId="412346534" sldId="261"/>
            <ac:spMk id="10" creationId="{614BF387-2291-F746-9CA3-8784A58A0E7E}"/>
          </ac:spMkLst>
        </pc:spChg>
        <pc:spChg chg="add mod">
          <ac:chgData name="Juliana Loggia" userId="ada52972-1aa2-4d95-8131-0112866043bf" providerId="ADAL" clId="{D82144CA-DA07-5944-AC56-3E356AB0F118}" dt="2021-03-29T09:54:52.689" v="1299" actId="1037"/>
          <ac:spMkLst>
            <pc:docMk/>
            <pc:sldMk cId="412346534" sldId="261"/>
            <ac:spMk id="11" creationId="{2ACD42EC-B90B-0F4C-93D5-4A6F9B3CE839}"/>
          </ac:spMkLst>
        </pc:spChg>
        <pc:spChg chg="add mod">
          <ac:chgData name="Juliana Loggia" userId="ada52972-1aa2-4d95-8131-0112866043bf" providerId="ADAL" clId="{D82144CA-DA07-5944-AC56-3E356AB0F118}" dt="2021-03-29T09:32:01.193" v="962" actId="20577"/>
          <ac:spMkLst>
            <pc:docMk/>
            <pc:sldMk cId="412346534" sldId="261"/>
            <ac:spMk id="12" creationId="{A98DB84E-C248-8B40-89B2-5C235099390A}"/>
          </ac:spMkLst>
        </pc:spChg>
        <pc:spChg chg="add mod">
          <ac:chgData name="Juliana Loggia" userId="ada52972-1aa2-4d95-8131-0112866043bf" providerId="ADAL" clId="{D82144CA-DA07-5944-AC56-3E356AB0F118}" dt="2021-03-29T09:54:49.288" v="1298" actId="1037"/>
          <ac:spMkLst>
            <pc:docMk/>
            <pc:sldMk cId="412346534" sldId="261"/>
            <ac:spMk id="13" creationId="{53FB8E44-FF2D-504C-83D2-F267AB242815}"/>
          </ac:spMkLst>
        </pc:spChg>
        <pc:spChg chg="add mod">
          <ac:chgData name="Juliana Loggia" userId="ada52972-1aa2-4d95-8131-0112866043bf" providerId="ADAL" clId="{D82144CA-DA07-5944-AC56-3E356AB0F118}" dt="2021-03-29T08:39:03.729" v="917" actId="14100"/>
          <ac:spMkLst>
            <pc:docMk/>
            <pc:sldMk cId="412346534" sldId="261"/>
            <ac:spMk id="14" creationId="{551CA717-EDBA-CD4B-973D-750084347860}"/>
          </ac:spMkLst>
        </pc:spChg>
        <pc:spChg chg="add del mod">
          <ac:chgData name="Juliana Loggia" userId="ada52972-1aa2-4d95-8131-0112866043bf" providerId="ADAL" clId="{D82144CA-DA07-5944-AC56-3E356AB0F118}" dt="2021-03-29T10:21:06.924" v="1651" actId="767"/>
          <ac:spMkLst>
            <pc:docMk/>
            <pc:sldMk cId="412346534" sldId="261"/>
            <ac:spMk id="15" creationId="{954B5E06-BE21-964A-BDE8-7B50469E2630}"/>
          </ac:spMkLst>
        </pc:spChg>
        <pc:spChg chg="add mod">
          <ac:chgData name="Juliana Loggia" userId="ada52972-1aa2-4d95-8131-0112866043bf" providerId="ADAL" clId="{D82144CA-DA07-5944-AC56-3E356AB0F118}" dt="2021-03-29T14:31:35.857" v="3067" actId="14100"/>
          <ac:spMkLst>
            <pc:docMk/>
            <pc:sldMk cId="412346534" sldId="261"/>
            <ac:spMk id="16" creationId="{38F777FA-9E5C-B745-8171-F5DBD96FBC3C}"/>
          </ac:spMkLst>
        </pc:spChg>
        <pc:cxnChg chg="add del mod">
          <ac:chgData name="Juliana Loggia" userId="ada52972-1aa2-4d95-8131-0112866043bf" providerId="ADAL" clId="{D82144CA-DA07-5944-AC56-3E356AB0F118}" dt="2021-03-29T09:58:08.080" v="1334" actId="478"/>
          <ac:cxnSpMkLst>
            <pc:docMk/>
            <pc:sldMk cId="412346534" sldId="261"/>
            <ac:cxnSpMk id="6" creationId="{671AB39E-F328-EB48-85CB-531C19D1D818}"/>
          </ac:cxnSpMkLst>
        </pc:cxnChg>
        <pc:cxnChg chg="add del mod">
          <ac:chgData name="Juliana Loggia" userId="ada52972-1aa2-4d95-8131-0112866043bf" providerId="ADAL" clId="{D82144CA-DA07-5944-AC56-3E356AB0F118}" dt="2021-03-29T09:58:04.526" v="1332" actId="478"/>
          <ac:cxnSpMkLst>
            <pc:docMk/>
            <pc:sldMk cId="412346534" sldId="261"/>
            <ac:cxnSpMk id="7" creationId="{CA8E80C7-BEA4-F942-AF32-0EA94F3A31F1}"/>
          </ac:cxnSpMkLst>
        </pc:cxnChg>
        <pc:cxnChg chg="add del mod">
          <ac:chgData name="Juliana Loggia" userId="ada52972-1aa2-4d95-8131-0112866043bf" providerId="ADAL" clId="{D82144CA-DA07-5944-AC56-3E356AB0F118}" dt="2021-03-29T09:58:12.178" v="1335" actId="478"/>
          <ac:cxnSpMkLst>
            <pc:docMk/>
            <pc:sldMk cId="412346534" sldId="261"/>
            <ac:cxnSpMk id="8" creationId="{63556DE7-1D5D-DD48-AF28-57BAF123B6A7}"/>
          </ac:cxnSpMkLst>
        </pc:cxnChg>
        <pc:cxnChg chg="add del mod">
          <ac:chgData name="Juliana Loggia" userId="ada52972-1aa2-4d95-8131-0112866043bf" providerId="ADAL" clId="{D82144CA-DA07-5944-AC56-3E356AB0F118}" dt="2021-03-29T09:58:06.182" v="1333" actId="478"/>
          <ac:cxnSpMkLst>
            <pc:docMk/>
            <pc:sldMk cId="412346534" sldId="261"/>
            <ac:cxnSpMk id="9" creationId="{5D5C84A5-793B-7946-8457-04AE5C5DB045}"/>
          </ac:cxnSpMkLst>
        </pc:cxnChg>
      </pc:sldChg>
      <pc:sldChg chg="addSp delSp modSp del mod ord">
        <pc:chgData name="Juliana Loggia" userId="ada52972-1aa2-4d95-8131-0112866043bf" providerId="ADAL" clId="{D82144CA-DA07-5944-AC56-3E356AB0F118}" dt="2021-03-29T07:23:11.037" v="383" actId="2696"/>
        <pc:sldMkLst>
          <pc:docMk/>
          <pc:sldMk cId="1110283735" sldId="262"/>
        </pc:sldMkLst>
        <pc:spChg chg="del">
          <ac:chgData name="Juliana Loggia" userId="ada52972-1aa2-4d95-8131-0112866043bf" providerId="ADAL" clId="{D82144CA-DA07-5944-AC56-3E356AB0F118}" dt="2021-03-24T13:44:24.712" v="24" actId="478"/>
          <ac:spMkLst>
            <pc:docMk/>
            <pc:sldMk cId="1110283735" sldId="262"/>
            <ac:spMk id="2" creationId="{11A9580A-16E9-4D5E-A8E9-16C87F3A285F}"/>
          </ac:spMkLst>
        </pc:spChg>
        <pc:spChg chg="add del mod">
          <ac:chgData name="Juliana Loggia" userId="ada52972-1aa2-4d95-8131-0112866043bf" providerId="ADAL" clId="{D82144CA-DA07-5944-AC56-3E356AB0F118}" dt="2021-03-29T07:19:40.502" v="348"/>
          <ac:spMkLst>
            <pc:docMk/>
            <pc:sldMk cId="1110283735" sldId="262"/>
            <ac:spMk id="2" creationId="{1E7DB477-2BD3-4F44-A126-544EF70C3AB0}"/>
          </ac:spMkLst>
        </pc:spChg>
        <pc:spChg chg="add mod">
          <ac:chgData name="Juliana Loggia" userId="ada52972-1aa2-4d95-8131-0112866043bf" providerId="ADAL" clId="{D82144CA-DA07-5944-AC56-3E356AB0F118}" dt="2021-03-29T07:21:22.875" v="353" actId="207"/>
          <ac:spMkLst>
            <pc:docMk/>
            <pc:sldMk cId="1110283735" sldId="262"/>
            <ac:spMk id="5" creationId="{2349C1B6-B819-064E-BCD5-8478CCB0F0BF}"/>
          </ac:spMkLst>
        </pc:spChg>
        <pc:spChg chg="add mod">
          <ac:chgData name="Juliana Loggia" userId="ada52972-1aa2-4d95-8131-0112866043bf" providerId="ADAL" clId="{D82144CA-DA07-5944-AC56-3E356AB0F118}" dt="2021-03-29T07:21:18.109" v="352" actId="207"/>
          <ac:spMkLst>
            <pc:docMk/>
            <pc:sldMk cId="1110283735" sldId="262"/>
            <ac:spMk id="6" creationId="{B5E9C8A6-9066-5D40-8555-C7301341970F}"/>
          </ac:spMkLst>
        </pc:spChg>
        <pc:spChg chg="mod">
          <ac:chgData name="Juliana Loggia" userId="ada52972-1aa2-4d95-8131-0112866043bf" providerId="ADAL" clId="{D82144CA-DA07-5944-AC56-3E356AB0F118}" dt="2021-03-29T07:21:26.143" v="354" actId="207"/>
          <ac:spMkLst>
            <pc:docMk/>
            <pc:sldMk cId="1110283735" sldId="262"/>
            <ac:spMk id="7" creationId="{D71967D6-BD6A-444E-8B82-F4C046EC7C88}"/>
          </ac:spMkLst>
        </pc:spChg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2923710463" sldId="263"/>
        </pc:sldMkLst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1630667715" sldId="264"/>
        </pc:sldMkLst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3650095053" sldId="265"/>
        </pc:sldMkLst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3591880657" sldId="266"/>
        </pc:sldMkLst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40204563" sldId="267"/>
        </pc:sldMkLst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2938643420" sldId="268"/>
        </pc:sldMkLst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3080325144" sldId="269"/>
        </pc:sldMkLst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2467418316" sldId="270"/>
        </pc:sldMkLst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844041474" sldId="271"/>
        </pc:sldMkLst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544656912" sldId="272"/>
        </pc:sldMkLst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2490133191" sldId="274"/>
        </pc:sldMkLst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2941419624" sldId="275"/>
        </pc:sldMkLst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241670995" sldId="276"/>
        </pc:sldMkLst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1664400357" sldId="277"/>
        </pc:sldMkLst>
      </pc:sldChg>
      <pc:sldChg chg="del">
        <pc:chgData name="Juliana Loggia" userId="ada52972-1aa2-4d95-8131-0112866043bf" providerId="ADAL" clId="{D82144CA-DA07-5944-AC56-3E356AB0F118}" dt="2021-03-30T14:11:47.571" v="7385" actId="2696"/>
        <pc:sldMkLst>
          <pc:docMk/>
          <pc:sldMk cId="2191653121" sldId="278"/>
        </pc:sldMkLst>
      </pc:sldChg>
      <pc:sldChg chg="delSp del mod">
        <pc:chgData name="Juliana Loggia" userId="ada52972-1aa2-4d95-8131-0112866043bf" providerId="ADAL" clId="{D82144CA-DA07-5944-AC56-3E356AB0F118}" dt="2021-03-30T14:11:47.571" v="7385" actId="2696"/>
        <pc:sldMkLst>
          <pc:docMk/>
          <pc:sldMk cId="4263317885" sldId="279"/>
        </pc:sldMkLst>
        <pc:spChg chg="del">
          <ac:chgData name="Juliana Loggia" userId="ada52972-1aa2-4d95-8131-0112866043bf" providerId="ADAL" clId="{D82144CA-DA07-5944-AC56-3E356AB0F118}" dt="2021-03-29T11:36:30.572" v="2503" actId="21"/>
          <ac:spMkLst>
            <pc:docMk/>
            <pc:sldMk cId="4263317885" sldId="279"/>
            <ac:spMk id="8" creationId="{71A327BF-8AD4-4CD5-9B23-1DCEFAA52C24}"/>
          </ac:spMkLst>
        </pc:spChg>
      </pc:sldChg>
      <pc:sldChg chg="addSp delSp modSp add mod">
        <pc:chgData name="Juliana Loggia" userId="ada52972-1aa2-4d95-8131-0112866043bf" providerId="ADAL" clId="{D82144CA-DA07-5944-AC56-3E356AB0F118}" dt="2021-03-30T14:13:15.312" v="7395" actId="478"/>
        <pc:sldMkLst>
          <pc:docMk/>
          <pc:sldMk cId="1607794688" sldId="280"/>
        </pc:sldMkLst>
        <pc:spChg chg="del">
          <ac:chgData name="Juliana Loggia" userId="ada52972-1aa2-4d95-8131-0112866043bf" providerId="ADAL" clId="{D82144CA-DA07-5944-AC56-3E356AB0F118}" dt="2021-03-29T07:21:40.339" v="356" actId="478"/>
          <ac:spMkLst>
            <pc:docMk/>
            <pc:sldMk cId="1607794688" sldId="280"/>
            <ac:spMk id="2" creationId="{AEB0703D-FFEA-4ECA-8C01-7F08E18377BF}"/>
          </ac:spMkLst>
        </pc:spChg>
        <pc:spChg chg="del">
          <ac:chgData name="Juliana Loggia" userId="ada52972-1aa2-4d95-8131-0112866043bf" providerId="ADAL" clId="{D82144CA-DA07-5944-AC56-3E356AB0F118}" dt="2021-03-29T07:21:07.036" v="350" actId="478"/>
          <ac:spMkLst>
            <pc:docMk/>
            <pc:sldMk cId="1607794688" sldId="280"/>
            <ac:spMk id="6" creationId="{95E40EDD-7583-432F-B2D0-61C87CC5E507}"/>
          </ac:spMkLst>
        </pc:spChg>
        <pc:spChg chg="add mod">
          <ac:chgData name="Juliana Loggia" userId="ada52972-1aa2-4d95-8131-0112866043bf" providerId="ADAL" clId="{D82144CA-DA07-5944-AC56-3E356AB0F118}" dt="2021-03-29T07:22:43.660" v="377" actId="1037"/>
          <ac:spMkLst>
            <pc:docMk/>
            <pc:sldMk cId="1607794688" sldId="280"/>
            <ac:spMk id="8" creationId="{F0463B8B-17DA-A446-BA1E-4B56A1674087}"/>
          </ac:spMkLst>
        </pc:spChg>
        <pc:spChg chg="add mod">
          <ac:chgData name="Juliana Loggia" userId="ada52972-1aa2-4d95-8131-0112866043bf" providerId="ADAL" clId="{D82144CA-DA07-5944-AC56-3E356AB0F118}" dt="2021-03-29T07:22:53.555" v="381" actId="1037"/>
          <ac:spMkLst>
            <pc:docMk/>
            <pc:sldMk cId="1607794688" sldId="280"/>
            <ac:spMk id="9" creationId="{83E0D66A-DEA3-1C49-9756-25192BBAFEF5}"/>
          </ac:spMkLst>
        </pc:spChg>
        <pc:spChg chg="add mod">
          <ac:chgData name="Juliana Loggia" userId="ada52972-1aa2-4d95-8131-0112866043bf" providerId="ADAL" clId="{D82144CA-DA07-5944-AC56-3E356AB0F118}" dt="2021-03-29T07:22:50.765" v="380" actId="1037"/>
          <ac:spMkLst>
            <pc:docMk/>
            <pc:sldMk cId="1607794688" sldId="280"/>
            <ac:spMk id="10" creationId="{8BE7D126-21AD-F448-B96B-F7F3C925984E}"/>
          </ac:spMkLst>
        </pc:spChg>
        <pc:spChg chg="del">
          <ac:chgData name="Juliana Loggia" userId="ada52972-1aa2-4d95-8131-0112866043bf" providerId="ADAL" clId="{D82144CA-DA07-5944-AC56-3E356AB0F118}" dt="2021-03-29T07:21:09.636" v="351" actId="478"/>
          <ac:spMkLst>
            <pc:docMk/>
            <pc:sldMk cId="1607794688" sldId="280"/>
            <ac:spMk id="11" creationId="{8F1B2B09-717A-43DA-AA46-A696F1ED7C3A}"/>
          </ac:spMkLst>
        </pc:spChg>
        <pc:cxnChg chg="add del mod">
          <ac:chgData name="Juliana Loggia" userId="ada52972-1aa2-4d95-8131-0112866043bf" providerId="ADAL" clId="{D82144CA-DA07-5944-AC56-3E356AB0F118}" dt="2021-03-29T07:22:58.643" v="382" actId="478"/>
          <ac:cxnSpMkLst>
            <pc:docMk/>
            <pc:sldMk cId="1607794688" sldId="280"/>
            <ac:cxnSpMk id="5" creationId="{72869260-E8AB-A24E-A86F-6501E0AC17AC}"/>
          </ac:cxnSpMkLst>
        </pc:cxnChg>
        <pc:cxnChg chg="add del mod">
          <ac:chgData name="Juliana Loggia" userId="ada52972-1aa2-4d95-8131-0112866043bf" providerId="ADAL" clId="{D82144CA-DA07-5944-AC56-3E356AB0F118}" dt="2021-03-29T09:57:38.871" v="1327" actId="478"/>
          <ac:cxnSpMkLst>
            <pc:docMk/>
            <pc:sldMk cId="1607794688" sldId="280"/>
            <ac:cxnSpMk id="13" creationId="{408DED9D-32F1-9747-B879-B562E9BFAE99}"/>
          </ac:cxnSpMkLst>
        </pc:cxnChg>
        <pc:cxnChg chg="add del mod">
          <ac:chgData name="Juliana Loggia" userId="ada52972-1aa2-4d95-8131-0112866043bf" providerId="ADAL" clId="{D82144CA-DA07-5944-AC56-3E356AB0F118}" dt="2021-03-29T09:57:36.920" v="1326" actId="478"/>
          <ac:cxnSpMkLst>
            <pc:docMk/>
            <pc:sldMk cId="1607794688" sldId="280"/>
            <ac:cxnSpMk id="17" creationId="{20AB9FDE-832F-5A42-AEC2-964AACB7E71D}"/>
          </ac:cxnSpMkLst>
        </pc:cxnChg>
        <pc:cxnChg chg="add del mod">
          <ac:chgData name="Juliana Loggia" userId="ada52972-1aa2-4d95-8131-0112866043bf" providerId="ADAL" clId="{D82144CA-DA07-5944-AC56-3E356AB0F118}" dt="2021-03-30T14:13:15.312" v="7395" actId="478"/>
          <ac:cxnSpMkLst>
            <pc:docMk/>
            <pc:sldMk cId="1607794688" sldId="280"/>
            <ac:cxnSpMk id="18" creationId="{E08447ED-8818-D341-B2E7-A6FEC85C79B4}"/>
          </ac:cxnSpMkLst>
        </pc:cxnChg>
        <pc:cxnChg chg="add del mod">
          <ac:chgData name="Juliana Loggia" userId="ada52972-1aa2-4d95-8131-0112866043bf" providerId="ADAL" clId="{D82144CA-DA07-5944-AC56-3E356AB0F118}" dt="2021-03-30T14:12:57.649" v="7393" actId="478"/>
          <ac:cxnSpMkLst>
            <pc:docMk/>
            <pc:sldMk cId="1607794688" sldId="280"/>
            <ac:cxnSpMk id="19" creationId="{59564939-A236-F24D-A16F-5C62C73B869D}"/>
          </ac:cxnSpMkLst>
        </pc:cxnChg>
        <pc:cxnChg chg="add del mod">
          <ac:chgData name="Juliana Loggia" userId="ada52972-1aa2-4d95-8131-0112866043bf" providerId="ADAL" clId="{D82144CA-DA07-5944-AC56-3E356AB0F118}" dt="2021-03-30T14:13:12.977" v="7394" actId="478"/>
          <ac:cxnSpMkLst>
            <pc:docMk/>
            <pc:sldMk cId="1607794688" sldId="280"/>
            <ac:cxnSpMk id="20" creationId="{503808E1-AA3D-5B47-AC85-FA8E23B4A9D5}"/>
          </ac:cxnSpMkLst>
        </pc:cxnChg>
      </pc:sldChg>
      <pc:sldChg chg="del">
        <pc:chgData name="Juliana Loggia" userId="ada52972-1aa2-4d95-8131-0112866043bf" providerId="ADAL" clId="{D82144CA-DA07-5944-AC56-3E356AB0F118}" dt="2021-03-24T13:42:47.596" v="0" actId="2696"/>
        <pc:sldMkLst>
          <pc:docMk/>
          <pc:sldMk cId="4041173600" sldId="280"/>
        </pc:sldMkLst>
      </pc:sldChg>
      <pc:sldChg chg="addSp delSp modSp add del mod">
        <pc:chgData name="Juliana Loggia" userId="ada52972-1aa2-4d95-8131-0112866043bf" providerId="ADAL" clId="{D82144CA-DA07-5944-AC56-3E356AB0F118}" dt="2021-03-29T07:17:06.106" v="339" actId="2696"/>
        <pc:sldMkLst>
          <pc:docMk/>
          <pc:sldMk cId="4293561406" sldId="280"/>
        </pc:sldMkLst>
        <pc:spChg chg="add del mod">
          <ac:chgData name="Juliana Loggia" userId="ada52972-1aa2-4d95-8131-0112866043bf" providerId="ADAL" clId="{D82144CA-DA07-5944-AC56-3E356AB0F118}" dt="2021-03-29T07:16:57.794" v="338"/>
          <ac:spMkLst>
            <pc:docMk/>
            <pc:sldMk cId="4293561406" sldId="280"/>
            <ac:spMk id="2" creationId="{AEAA57C2-DC76-6C42-ABB9-D3DF82577A04}"/>
          </ac:spMkLst>
        </pc:spChg>
      </pc:sldChg>
      <pc:sldChg chg="addSp delSp modSp add del mod">
        <pc:chgData name="Juliana Loggia" userId="ada52972-1aa2-4d95-8131-0112866043bf" providerId="ADAL" clId="{D82144CA-DA07-5944-AC56-3E356AB0F118}" dt="2021-03-29T07:43:42.870" v="720" actId="2696"/>
        <pc:sldMkLst>
          <pc:docMk/>
          <pc:sldMk cId="2461439219" sldId="281"/>
        </pc:sldMkLst>
        <pc:spChg chg="del">
          <ac:chgData name="Juliana Loggia" userId="ada52972-1aa2-4d95-8131-0112866043bf" providerId="ADAL" clId="{D82144CA-DA07-5944-AC56-3E356AB0F118}" dt="2021-03-29T07:24:33.260" v="388" actId="478"/>
          <ac:spMkLst>
            <pc:docMk/>
            <pc:sldMk cId="2461439219" sldId="281"/>
            <ac:spMk id="2" creationId="{F52D93FB-FB28-4DB9-A0BF-0415FB11A0C2}"/>
          </ac:spMkLst>
        </pc:spChg>
        <pc:spChg chg="del">
          <ac:chgData name="Juliana Loggia" userId="ada52972-1aa2-4d95-8131-0112866043bf" providerId="ADAL" clId="{D82144CA-DA07-5944-AC56-3E356AB0F118}" dt="2021-03-29T07:24:28.408" v="386" actId="478"/>
          <ac:spMkLst>
            <pc:docMk/>
            <pc:sldMk cId="2461439219" sldId="281"/>
            <ac:spMk id="6" creationId="{6E0B4835-62D7-4EEE-B6DB-295EFF722739}"/>
          </ac:spMkLst>
        </pc:spChg>
        <pc:spChg chg="del">
          <ac:chgData name="Juliana Loggia" userId="ada52972-1aa2-4d95-8131-0112866043bf" providerId="ADAL" clId="{D82144CA-DA07-5944-AC56-3E356AB0F118}" dt="2021-03-29T07:24:30.385" v="387" actId="478"/>
          <ac:spMkLst>
            <pc:docMk/>
            <pc:sldMk cId="2461439219" sldId="281"/>
            <ac:spMk id="7" creationId="{B1ACA478-A898-487F-BBA6-709FA0CC0D54}"/>
          </ac:spMkLst>
        </pc:spChg>
        <pc:spChg chg="add del mod">
          <ac:chgData name="Juliana Loggia" userId="ada52972-1aa2-4d95-8131-0112866043bf" providerId="ADAL" clId="{D82144CA-DA07-5944-AC56-3E356AB0F118}" dt="2021-03-29T07:30:59.056" v="536" actId="478"/>
          <ac:spMkLst>
            <pc:docMk/>
            <pc:sldMk cId="2461439219" sldId="281"/>
            <ac:spMk id="8" creationId="{8966E4F2-AC0F-0A48-A42B-0D7EF0EEA428}"/>
          </ac:spMkLst>
        </pc:spChg>
        <pc:spChg chg="add mod">
          <ac:chgData name="Juliana Loggia" userId="ada52972-1aa2-4d95-8131-0112866043bf" providerId="ADAL" clId="{D82144CA-DA07-5944-AC56-3E356AB0F118}" dt="2021-03-29T07:33:04.084" v="539" actId="20577"/>
          <ac:spMkLst>
            <pc:docMk/>
            <pc:sldMk cId="2461439219" sldId="281"/>
            <ac:spMk id="11" creationId="{6F4FFC96-1894-1743-B20C-D8077BB9E2C9}"/>
          </ac:spMkLst>
        </pc:spChg>
        <pc:spChg chg="add mod">
          <ac:chgData name="Juliana Loggia" userId="ada52972-1aa2-4d95-8131-0112866043bf" providerId="ADAL" clId="{D82144CA-DA07-5944-AC56-3E356AB0F118}" dt="2021-03-29T07:32:50.038" v="537"/>
          <ac:spMkLst>
            <pc:docMk/>
            <pc:sldMk cId="2461439219" sldId="281"/>
            <ac:spMk id="12" creationId="{7F1156A2-9CDA-BE42-97CE-5C1EB9CCA68C}"/>
          </ac:spMkLst>
        </pc:spChg>
        <pc:cxnChg chg="add mod">
          <ac:chgData name="Juliana Loggia" userId="ada52972-1aa2-4d95-8131-0112866043bf" providerId="ADAL" clId="{D82144CA-DA07-5944-AC56-3E356AB0F118}" dt="2021-03-29T07:27:04.817" v="432" actId="14100"/>
          <ac:cxnSpMkLst>
            <pc:docMk/>
            <pc:sldMk cId="2461439219" sldId="281"/>
            <ac:cxnSpMk id="9" creationId="{2ADFC8FE-1863-FC48-8578-70F5425FC73A}"/>
          </ac:cxnSpMkLst>
        </pc:cxnChg>
        <pc:cxnChg chg="add mod">
          <ac:chgData name="Juliana Loggia" userId="ada52972-1aa2-4d95-8131-0112866043bf" providerId="ADAL" clId="{D82144CA-DA07-5944-AC56-3E356AB0F118}" dt="2021-03-29T07:27:41.368" v="441"/>
          <ac:cxnSpMkLst>
            <pc:docMk/>
            <pc:sldMk cId="2461439219" sldId="281"/>
            <ac:cxnSpMk id="10" creationId="{A6997554-8B8A-0044-B66C-5882194ADB5B}"/>
          </ac:cxnSpMkLst>
        </pc:cxnChg>
      </pc:sldChg>
      <pc:sldChg chg="add del">
        <pc:chgData name="Juliana Loggia" userId="ada52972-1aa2-4d95-8131-0112866043bf" providerId="ADAL" clId="{D82144CA-DA07-5944-AC56-3E356AB0F118}" dt="2021-03-29T07:17:43.311" v="341" actId="2696"/>
        <pc:sldMkLst>
          <pc:docMk/>
          <pc:sldMk cId="3615197180" sldId="281"/>
        </pc:sldMkLst>
      </pc:sldChg>
      <pc:sldChg chg="addSp delSp modSp add mod">
        <pc:chgData name="Juliana Loggia" userId="ada52972-1aa2-4d95-8131-0112866043bf" providerId="ADAL" clId="{D82144CA-DA07-5944-AC56-3E356AB0F118}" dt="2021-04-06T16:00:23.239" v="15486" actId="20577"/>
        <pc:sldMkLst>
          <pc:docMk/>
          <pc:sldMk cId="1796253642" sldId="282"/>
        </pc:sldMkLst>
        <pc:spChg chg="add del mod">
          <ac:chgData name="Juliana Loggia" userId="ada52972-1aa2-4d95-8131-0112866043bf" providerId="ADAL" clId="{D82144CA-DA07-5944-AC56-3E356AB0F118}" dt="2021-03-29T07:39:05.807" v="649" actId="478"/>
          <ac:spMkLst>
            <pc:docMk/>
            <pc:sldMk cId="1796253642" sldId="282"/>
            <ac:spMk id="2" creationId="{60E2E4D8-4BFA-8D4A-AD0B-0AE3E790066C}"/>
          </ac:spMkLst>
        </pc:spChg>
        <pc:spChg chg="add del mod">
          <ac:chgData name="Juliana Loggia" userId="ada52972-1aa2-4d95-8131-0112866043bf" providerId="ADAL" clId="{D82144CA-DA07-5944-AC56-3E356AB0F118}" dt="2021-03-29T07:42:37.676" v="716" actId="478"/>
          <ac:spMkLst>
            <pc:docMk/>
            <pc:sldMk cId="1796253642" sldId="282"/>
            <ac:spMk id="5" creationId="{1B987884-188B-4A44-9D34-F5FA77F1AC11}"/>
          </ac:spMkLst>
        </pc:spChg>
        <pc:spChg chg="mod">
          <ac:chgData name="Juliana Loggia" userId="ada52972-1aa2-4d95-8131-0112866043bf" providerId="ADAL" clId="{D82144CA-DA07-5944-AC56-3E356AB0F118}" dt="2021-03-29T07:35:37.387" v="595" actId="14100"/>
          <ac:spMkLst>
            <pc:docMk/>
            <pc:sldMk cId="1796253642" sldId="282"/>
            <ac:spMk id="8" creationId="{F0463B8B-17DA-A446-BA1E-4B56A1674087}"/>
          </ac:spMkLst>
        </pc:spChg>
        <pc:spChg chg="del">
          <ac:chgData name="Juliana Loggia" userId="ada52972-1aa2-4d95-8131-0112866043bf" providerId="ADAL" clId="{D82144CA-DA07-5944-AC56-3E356AB0F118}" dt="2021-03-29T07:29:57.589" v="528" actId="478"/>
          <ac:spMkLst>
            <pc:docMk/>
            <pc:sldMk cId="1796253642" sldId="282"/>
            <ac:spMk id="9" creationId="{83E0D66A-DEA3-1C49-9756-25192BBAFEF5}"/>
          </ac:spMkLst>
        </pc:spChg>
        <pc:spChg chg="del mod">
          <ac:chgData name="Juliana Loggia" userId="ada52972-1aa2-4d95-8131-0112866043bf" providerId="ADAL" clId="{D82144CA-DA07-5944-AC56-3E356AB0F118}" dt="2021-03-29T07:29:54.236" v="527" actId="478"/>
          <ac:spMkLst>
            <pc:docMk/>
            <pc:sldMk cId="1796253642" sldId="282"/>
            <ac:spMk id="10" creationId="{8BE7D126-21AD-F448-B96B-F7F3C925984E}"/>
          </ac:spMkLst>
        </pc:spChg>
        <pc:spChg chg="add mod topLvl">
          <ac:chgData name="Juliana Loggia" userId="ada52972-1aa2-4d95-8131-0112866043bf" providerId="ADAL" clId="{D82144CA-DA07-5944-AC56-3E356AB0F118}" dt="2021-04-02T15:48:09.246" v="9090" actId="552"/>
          <ac:spMkLst>
            <pc:docMk/>
            <pc:sldMk cId="1796253642" sldId="282"/>
            <ac:spMk id="12" creationId="{2EB6F8AD-8B72-DF45-AF19-C3FFECBAFD61}"/>
          </ac:spMkLst>
        </pc:spChg>
        <pc:spChg chg="add mod topLvl">
          <ac:chgData name="Juliana Loggia" userId="ada52972-1aa2-4d95-8131-0112866043bf" providerId="ADAL" clId="{D82144CA-DA07-5944-AC56-3E356AB0F118}" dt="2021-04-02T15:48:18.070" v="9091" actId="552"/>
          <ac:spMkLst>
            <pc:docMk/>
            <pc:sldMk cId="1796253642" sldId="282"/>
            <ac:spMk id="14" creationId="{D7815468-B412-3143-92F5-DCA16B1D2880}"/>
          </ac:spMkLst>
        </pc:spChg>
        <pc:spChg chg="mod topLvl">
          <ac:chgData name="Juliana Loggia" userId="ada52972-1aa2-4d95-8131-0112866043bf" providerId="ADAL" clId="{D82144CA-DA07-5944-AC56-3E356AB0F118}" dt="2021-04-02T15:48:09.246" v="9090" actId="552"/>
          <ac:spMkLst>
            <pc:docMk/>
            <pc:sldMk cId="1796253642" sldId="282"/>
            <ac:spMk id="18" creationId="{44DF1F93-FB6E-6641-89AE-7A506289F3C1}"/>
          </ac:spMkLst>
        </pc:spChg>
        <pc:spChg chg="mod topLvl">
          <ac:chgData name="Juliana Loggia" userId="ada52972-1aa2-4d95-8131-0112866043bf" providerId="ADAL" clId="{D82144CA-DA07-5944-AC56-3E356AB0F118}" dt="2021-04-02T16:01:07.972" v="9171" actId="20577"/>
          <ac:spMkLst>
            <pc:docMk/>
            <pc:sldMk cId="1796253642" sldId="282"/>
            <ac:spMk id="19" creationId="{EED46CFF-172E-704F-B892-6605B1D148E4}"/>
          </ac:spMkLst>
        </pc:spChg>
        <pc:spChg chg="mod topLvl">
          <ac:chgData name="Juliana Loggia" userId="ada52972-1aa2-4d95-8131-0112866043bf" providerId="ADAL" clId="{D82144CA-DA07-5944-AC56-3E356AB0F118}" dt="2021-04-02T15:48:09.246" v="9090" actId="552"/>
          <ac:spMkLst>
            <pc:docMk/>
            <pc:sldMk cId="1796253642" sldId="282"/>
            <ac:spMk id="21" creationId="{F6D0BAB0-956F-E949-B37F-D09092200FFD}"/>
          </ac:spMkLst>
        </pc:spChg>
        <pc:spChg chg="mod topLvl">
          <ac:chgData name="Juliana Loggia" userId="ada52972-1aa2-4d95-8131-0112866043bf" providerId="ADAL" clId="{D82144CA-DA07-5944-AC56-3E356AB0F118}" dt="2021-04-02T15:49:18.732" v="9099"/>
          <ac:spMkLst>
            <pc:docMk/>
            <pc:sldMk cId="1796253642" sldId="282"/>
            <ac:spMk id="22" creationId="{52885498-7D3C-A247-AF68-E9FD8563E5C2}"/>
          </ac:spMkLst>
        </pc:spChg>
        <pc:spChg chg="mod topLvl">
          <ac:chgData name="Juliana Loggia" userId="ada52972-1aa2-4d95-8131-0112866043bf" providerId="ADAL" clId="{D82144CA-DA07-5944-AC56-3E356AB0F118}" dt="2021-04-02T15:48:09.246" v="9090" actId="552"/>
          <ac:spMkLst>
            <pc:docMk/>
            <pc:sldMk cId="1796253642" sldId="282"/>
            <ac:spMk id="24" creationId="{1426A9FD-A2C3-1742-A11B-6F0A5EE7124C}"/>
          </ac:spMkLst>
        </pc:spChg>
        <pc:spChg chg="mod topLvl">
          <ac:chgData name="Juliana Loggia" userId="ada52972-1aa2-4d95-8131-0112866043bf" providerId="ADAL" clId="{D82144CA-DA07-5944-AC56-3E356AB0F118}" dt="2021-04-05T16:33:19.927" v="13172" actId="20577"/>
          <ac:spMkLst>
            <pc:docMk/>
            <pc:sldMk cId="1796253642" sldId="282"/>
            <ac:spMk id="25" creationId="{3FDC2CAD-C888-CB49-8FA3-C410A52FB91A}"/>
          </ac:spMkLst>
        </pc:spChg>
        <pc:spChg chg="mod topLvl">
          <ac:chgData name="Juliana Loggia" userId="ada52972-1aa2-4d95-8131-0112866043bf" providerId="ADAL" clId="{D82144CA-DA07-5944-AC56-3E356AB0F118}" dt="2021-04-02T15:48:09.246" v="9090" actId="552"/>
          <ac:spMkLst>
            <pc:docMk/>
            <pc:sldMk cId="1796253642" sldId="282"/>
            <ac:spMk id="27" creationId="{917167F0-DAB5-6246-8A31-B41EF0EF71B4}"/>
          </ac:spMkLst>
        </pc:spChg>
        <pc:spChg chg="mod topLvl">
          <ac:chgData name="Juliana Loggia" userId="ada52972-1aa2-4d95-8131-0112866043bf" providerId="ADAL" clId="{D82144CA-DA07-5944-AC56-3E356AB0F118}" dt="2021-04-02T15:48:55.232" v="9095" actId="2711"/>
          <ac:spMkLst>
            <pc:docMk/>
            <pc:sldMk cId="1796253642" sldId="282"/>
            <ac:spMk id="28" creationId="{2CD3FE9E-1192-F240-A652-B190EBCFF503}"/>
          </ac:spMkLst>
        </pc:spChg>
        <pc:spChg chg="add del mod">
          <ac:chgData name="Juliana Loggia" userId="ada52972-1aa2-4d95-8131-0112866043bf" providerId="ADAL" clId="{D82144CA-DA07-5944-AC56-3E356AB0F118}" dt="2021-03-29T07:41:04.432" v="673"/>
          <ac:spMkLst>
            <pc:docMk/>
            <pc:sldMk cId="1796253642" sldId="282"/>
            <ac:spMk id="29" creationId="{30ECA96E-7EA3-3C48-B0F8-48BDB0D78534}"/>
          </ac:spMkLst>
        </pc:spChg>
        <pc:spChg chg="add del mod">
          <ac:chgData name="Juliana Loggia" userId="ada52972-1aa2-4d95-8131-0112866043bf" providerId="ADAL" clId="{D82144CA-DA07-5944-AC56-3E356AB0F118}" dt="2021-03-29T07:42:39.444" v="717" actId="478"/>
          <ac:spMkLst>
            <pc:docMk/>
            <pc:sldMk cId="1796253642" sldId="282"/>
            <ac:spMk id="30" creationId="{EE389683-2D89-4C44-8140-BF4322B9A144}"/>
          </ac:spMkLst>
        </pc:spChg>
        <pc:spChg chg="add del mod">
          <ac:chgData name="Juliana Loggia" userId="ada52972-1aa2-4d95-8131-0112866043bf" providerId="ADAL" clId="{D82144CA-DA07-5944-AC56-3E356AB0F118}" dt="2021-03-29T07:42:41.274" v="718" actId="478"/>
          <ac:spMkLst>
            <pc:docMk/>
            <pc:sldMk cId="1796253642" sldId="282"/>
            <ac:spMk id="31" creationId="{152802A5-9B9B-2246-8D92-A5922B1C9E5F}"/>
          </ac:spMkLst>
        </pc:spChg>
        <pc:spChg chg="add del mod">
          <ac:chgData name="Juliana Loggia" userId="ada52972-1aa2-4d95-8131-0112866043bf" providerId="ADAL" clId="{D82144CA-DA07-5944-AC56-3E356AB0F118}" dt="2021-03-29T07:42:43.195" v="719" actId="478"/>
          <ac:spMkLst>
            <pc:docMk/>
            <pc:sldMk cId="1796253642" sldId="282"/>
            <ac:spMk id="32" creationId="{26E6B2F5-9F61-874C-ABDF-35CA252E9F6A}"/>
          </ac:spMkLst>
        </pc:spChg>
        <pc:spChg chg="add del mod">
          <ac:chgData name="Juliana Loggia" userId="ada52972-1aa2-4d95-8131-0112866043bf" providerId="ADAL" clId="{D82144CA-DA07-5944-AC56-3E356AB0F118}" dt="2021-03-29T18:35:26.298" v="6174" actId="478"/>
          <ac:spMkLst>
            <pc:docMk/>
            <pc:sldMk cId="1796253642" sldId="282"/>
            <ac:spMk id="36" creationId="{0E7E569F-C1EA-0743-9DAB-0B84921AA448}"/>
          </ac:spMkLst>
        </pc:spChg>
        <pc:spChg chg="add del mod">
          <ac:chgData name="Juliana Loggia" userId="ada52972-1aa2-4d95-8131-0112866043bf" providerId="ADAL" clId="{D82144CA-DA07-5944-AC56-3E356AB0F118}" dt="2021-03-29T18:35:23.972" v="6173" actId="478"/>
          <ac:spMkLst>
            <pc:docMk/>
            <pc:sldMk cId="1796253642" sldId="282"/>
            <ac:spMk id="37" creationId="{042464F8-8645-1842-A745-C82271A944DC}"/>
          </ac:spMkLst>
        </pc:spChg>
        <pc:spChg chg="add del mod">
          <ac:chgData name="Juliana Loggia" userId="ada52972-1aa2-4d95-8131-0112866043bf" providerId="ADAL" clId="{D82144CA-DA07-5944-AC56-3E356AB0F118}" dt="2021-03-29T18:35:29.762" v="6175" actId="478"/>
          <ac:spMkLst>
            <pc:docMk/>
            <pc:sldMk cId="1796253642" sldId="282"/>
            <ac:spMk id="38" creationId="{DD24C504-6E35-CE48-A3BB-9F0FDD8B45A3}"/>
          </ac:spMkLst>
        </pc:spChg>
        <pc:spChg chg="add mod">
          <ac:chgData name="Juliana Loggia" userId="ada52972-1aa2-4d95-8131-0112866043bf" providerId="ADAL" clId="{D82144CA-DA07-5944-AC56-3E356AB0F118}" dt="2021-04-02T15:48:09.246" v="9090" actId="552"/>
          <ac:spMkLst>
            <pc:docMk/>
            <pc:sldMk cId="1796253642" sldId="282"/>
            <ac:spMk id="39" creationId="{8D131D6D-20D9-584D-BB65-50801743C1DC}"/>
          </ac:spMkLst>
        </pc:spChg>
        <pc:spChg chg="add mod">
          <ac:chgData name="Juliana Loggia" userId="ada52972-1aa2-4d95-8131-0112866043bf" providerId="ADAL" clId="{D82144CA-DA07-5944-AC56-3E356AB0F118}" dt="2021-04-02T15:48:41.062" v="9093" actId="2711"/>
          <ac:spMkLst>
            <pc:docMk/>
            <pc:sldMk cId="1796253642" sldId="282"/>
            <ac:spMk id="40" creationId="{8266131A-7274-8B46-8764-5E9D3CA10C61}"/>
          </ac:spMkLst>
        </pc:spChg>
        <pc:spChg chg="add mod">
          <ac:chgData name="Juliana Loggia" userId="ada52972-1aa2-4d95-8131-0112866043bf" providerId="ADAL" clId="{D82144CA-DA07-5944-AC56-3E356AB0F118}" dt="2021-04-02T15:50:42.783" v="9136" actId="20577"/>
          <ac:spMkLst>
            <pc:docMk/>
            <pc:sldMk cId="1796253642" sldId="282"/>
            <ac:spMk id="41" creationId="{D53ECED8-1D54-BB46-AD94-569EEB244D7F}"/>
          </ac:spMkLst>
        </pc:spChg>
        <pc:spChg chg="add mod">
          <ac:chgData name="Juliana Loggia" userId="ada52972-1aa2-4d95-8131-0112866043bf" providerId="ADAL" clId="{D82144CA-DA07-5944-AC56-3E356AB0F118}" dt="2021-04-02T15:48:18.070" v="9091" actId="552"/>
          <ac:spMkLst>
            <pc:docMk/>
            <pc:sldMk cId="1796253642" sldId="282"/>
            <ac:spMk id="42" creationId="{E6AC57F7-B881-4340-8C73-5E4D22ECB5C3}"/>
          </ac:spMkLst>
        </pc:spChg>
        <pc:spChg chg="add mod">
          <ac:chgData name="Juliana Loggia" userId="ada52972-1aa2-4d95-8131-0112866043bf" providerId="ADAL" clId="{D82144CA-DA07-5944-AC56-3E356AB0F118}" dt="2021-04-06T16:00:10.499" v="15473" actId="20577"/>
          <ac:spMkLst>
            <pc:docMk/>
            <pc:sldMk cId="1796253642" sldId="282"/>
            <ac:spMk id="43" creationId="{161C7245-5973-7C4A-A869-0DABBD4F9886}"/>
          </ac:spMkLst>
        </pc:spChg>
        <pc:spChg chg="add mod">
          <ac:chgData name="Juliana Loggia" userId="ada52972-1aa2-4d95-8131-0112866043bf" providerId="ADAL" clId="{D82144CA-DA07-5944-AC56-3E356AB0F118}" dt="2021-04-06T16:00:23.239" v="15486" actId="20577"/>
          <ac:spMkLst>
            <pc:docMk/>
            <pc:sldMk cId="1796253642" sldId="282"/>
            <ac:spMk id="44" creationId="{4A3BBDDC-1A33-0D4F-BC67-EA13F9024D82}"/>
          </ac:spMkLst>
        </pc:spChg>
        <pc:grpChg chg="add del mod">
          <ac:chgData name="Juliana Loggia" userId="ada52972-1aa2-4d95-8131-0112866043bf" providerId="ADAL" clId="{D82144CA-DA07-5944-AC56-3E356AB0F118}" dt="2021-03-29T08:04:12.225" v="797" actId="165"/>
          <ac:grpSpMkLst>
            <pc:docMk/>
            <pc:sldMk cId="1796253642" sldId="282"/>
            <ac:grpSpMk id="4" creationId="{D3BED0BF-C876-2F4C-8728-F163916F0508}"/>
          </ac:grpSpMkLst>
        </pc:grpChg>
        <pc:grpChg chg="add del mod">
          <ac:chgData name="Juliana Loggia" userId="ada52972-1aa2-4d95-8131-0112866043bf" providerId="ADAL" clId="{D82144CA-DA07-5944-AC56-3E356AB0F118}" dt="2021-03-29T08:04:12.225" v="797" actId="165"/>
          <ac:grpSpMkLst>
            <pc:docMk/>
            <pc:sldMk cId="1796253642" sldId="282"/>
            <ac:grpSpMk id="16" creationId="{572ED4B8-5D97-9F43-A228-A0C45FE3EDDD}"/>
          </ac:grpSpMkLst>
        </pc:grpChg>
        <pc:grpChg chg="add del mod">
          <ac:chgData name="Juliana Loggia" userId="ada52972-1aa2-4d95-8131-0112866043bf" providerId="ADAL" clId="{D82144CA-DA07-5944-AC56-3E356AB0F118}" dt="2021-03-29T08:04:12.225" v="797" actId="165"/>
          <ac:grpSpMkLst>
            <pc:docMk/>
            <pc:sldMk cId="1796253642" sldId="282"/>
            <ac:grpSpMk id="20" creationId="{FC847A21-0CD8-434A-81CF-04EA4B235D03}"/>
          </ac:grpSpMkLst>
        </pc:grpChg>
        <pc:grpChg chg="add del mod">
          <ac:chgData name="Juliana Loggia" userId="ada52972-1aa2-4d95-8131-0112866043bf" providerId="ADAL" clId="{D82144CA-DA07-5944-AC56-3E356AB0F118}" dt="2021-03-29T08:04:12.225" v="797" actId="165"/>
          <ac:grpSpMkLst>
            <pc:docMk/>
            <pc:sldMk cId="1796253642" sldId="282"/>
            <ac:grpSpMk id="23" creationId="{598389BC-D676-9641-A645-A7AB690439D6}"/>
          </ac:grpSpMkLst>
        </pc:grpChg>
        <pc:grpChg chg="add del mod">
          <ac:chgData name="Juliana Loggia" userId="ada52972-1aa2-4d95-8131-0112866043bf" providerId="ADAL" clId="{D82144CA-DA07-5944-AC56-3E356AB0F118}" dt="2021-03-29T08:03:59.849" v="796" actId="165"/>
          <ac:grpSpMkLst>
            <pc:docMk/>
            <pc:sldMk cId="1796253642" sldId="282"/>
            <ac:grpSpMk id="26" creationId="{2F54C940-DE39-3644-9404-E7ED2CE09C40}"/>
          </ac:grpSpMkLst>
        </pc:grpChg>
        <pc:cxnChg chg="add del mod">
          <ac:chgData name="Juliana Loggia" userId="ada52972-1aa2-4d95-8131-0112866043bf" providerId="ADAL" clId="{D82144CA-DA07-5944-AC56-3E356AB0F118}" dt="2021-03-29T09:57:51.957" v="1331" actId="478"/>
          <ac:cxnSpMkLst>
            <pc:docMk/>
            <pc:sldMk cId="1796253642" sldId="282"/>
            <ac:cxnSpMk id="11" creationId="{BD18B541-5595-424C-9055-0236BCFFCD34}"/>
          </ac:cxnSpMkLst>
        </pc:cxnChg>
        <pc:cxnChg chg="del">
          <ac:chgData name="Juliana Loggia" userId="ada52972-1aa2-4d95-8131-0112866043bf" providerId="ADAL" clId="{D82144CA-DA07-5944-AC56-3E356AB0F118}" dt="2021-03-29T09:57:49.842" v="1330" actId="478"/>
          <ac:cxnSpMkLst>
            <pc:docMk/>
            <pc:sldMk cId="1796253642" sldId="282"/>
            <ac:cxnSpMk id="13" creationId="{408DED9D-32F1-9747-B879-B562E9BFAE99}"/>
          </ac:cxnSpMkLst>
        </pc:cxnChg>
        <pc:cxnChg chg="add del mod">
          <ac:chgData name="Juliana Loggia" userId="ada52972-1aa2-4d95-8131-0112866043bf" providerId="ADAL" clId="{D82144CA-DA07-5944-AC56-3E356AB0F118}" dt="2021-03-29T09:57:46.802" v="1329" actId="478"/>
          <ac:cxnSpMkLst>
            <pc:docMk/>
            <pc:sldMk cId="1796253642" sldId="282"/>
            <ac:cxnSpMk id="15" creationId="{0C9AB5DD-CF4B-AE49-A4ED-A6D689AD1C31}"/>
          </ac:cxnSpMkLst>
        </pc:cxnChg>
        <pc:cxnChg chg="del">
          <ac:chgData name="Juliana Loggia" userId="ada52972-1aa2-4d95-8131-0112866043bf" providerId="ADAL" clId="{D82144CA-DA07-5944-AC56-3E356AB0F118}" dt="2021-03-29T09:57:44.903" v="1328" actId="478"/>
          <ac:cxnSpMkLst>
            <pc:docMk/>
            <pc:sldMk cId="1796253642" sldId="282"/>
            <ac:cxnSpMk id="17" creationId="{20AB9FDE-832F-5A42-AEC2-964AACB7E71D}"/>
          </ac:cxnSpMkLst>
        </pc:cxnChg>
        <pc:cxnChg chg="add del mod">
          <ac:chgData name="Juliana Loggia" userId="ada52972-1aa2-4d95-8131-0112866043bf" providerId="ADAL" clId="{D82144CA-DA07-5944-AC56-3E356AB0F118}" dt="2021-03-30T14:13:26.197" v="7397" actId="478"/>
          <ac:cxnSpMkLst>
            <pc:docMk/>
            <pc:sldMk cId="1796253642" sldId="282"/>
            <ac:cxnSpMk id="33" creationId="{D7E304E4-DA5F-8642-A9B9-F7F01C6F4EEF}"/>
          </ac:cxnSpMkLst>
        </pc:cxnChg>
        <pc:cxnChg chg="add del mod">
          <ac:chgData name="Juliana Loggia" userId="ada52972-1aa2-4d95-8131-0112866043bf" providerId="ADAL" clId="{D82144CA-DA07-5944-AC56-3E356AB0F118}" dt="2021-03-30T14:13:23.771" v="7396" actId="478"/>
          <ac:cxnSpMkLst>
            <pc:docMk/>
            <pc:sldMk cId="1796253642" sldId="282"/>
            <ac:cxnSpMk id="34" creationId="{947C510D-34E7-2446-B04A-72337E4F794D}"/>
          </ac:cxnSpMkLst>
        </pc:cxnChg>
        <pc:cxnChg chg="add del mod">
          <ac:chgData name="Juliana Loggia" userId="ada52972-1aa2-4d95-8131-0112866043bf" providerId="ADAL" clId="{D82144CA-DA07-5944-AC56-3E356AB0F118}" dt="2021-03-30T14:13:28.253" v="7398" actId="478"/>
          <ac:cxnSpMkLst>
            <pc:docMk/>
            <pc:sldMk cId="1796253642" sldId="282"/>
            <ac:cxnSpMk id="35" creationId="{323D496B-549B-BB42-BFD7-B72F38718546}"/>
          </ac:cxnSpMkLst>
        </pc:cxnChg>
      </pc:sldChg>
      <pc:sldChg chg="addSp delSp modSp add mod">
        <pc:chgData name="Juliana Loggia" userId="ada52972-1aa2-4d95-8131-0112866043bf" providerId="ADAL" clId="{D82144CA-DA07-5944-AC56-3E356AB0F118}" dt="2021-03-30T14:22:58.323" v="7445" actId="478"/>
        <pc:sldMkLst>
          <pc:docMk/>
          <pc:sldMk cId="2585343359" sldId="283"/>
        </pc:sldMkLst>
        <pc:spChg chg="mod">
          <ac:chgData name="Juliana Loggia" userId="ada52972-1aa2-4d95-8131-0112866043bf" providerId="ADAL" clId="{D82144CA-DA07-5944-AC56-3E356AB0F118}" dt="2021-03-29T07:54:16.494" v="784" actId="166"/>
          <ac:spMkLst>
            <pc:docMk/>
            <pc:sldMk cId="2585343359" sldId="283"/>
            <ac:spMk id="7" creationId="{97906212-9BDB-4F57-A3CF-AE84465FD048}"/>
          </ac:spMkLst>
        </pc:spChg>
        <pc:spChg chg="mod">
          <ac:chgData name="Juliana Loggia" userId="ada52972-1aa2-4d95-8131-0112866043bf" providerId="ADAL" clId="{D82144CA-DA07-5944-AC56-3E356AB0F118}" dt="2021-03-30T14:14:39.506" v="7425" actId="1036"/>
          <ac:spMkLst>
            <pc:docMk/>
            <pc:sldMk cId="2585343359" sldId="283"/>
            <ac:spMk id="8" creationId="{F0463B8B-17DA-A446-BA1E-4B56A1674087}"/>
          </ac:spMkLst>
        </pc:spChg>
        <pc:spChg chg="del topLvl">
          <ac:chgData name="Juliana Loggia" userId="ada52972-1aa2-4d95-8131-0112866043bf" providerId="ADAL" clId="{D82144CA-DA07-5944-AC56-3E356AB0F118}" dt="2021-03-29T07:44:37.594" v="728" actId="478"/>
          <ac:spMkLst>
            <pc:docMk/>
            <pc:sldMk cId="2585343359" sldId="283"/>
            <ac:spMk id="12" creationId="{2EB6F8AD-8B72-DF45-AF19-C3FFECBAFD61}"/>
          </ac:spMkLst>
        </pc:spChg>
        <pc:spChg chg="mod topLvl">
          <ac:chgData name="Juliana Loggia" userId="ada52972-1aa2-4d95-8131-0112866043bf" providerId="ADAL" clId="{D82144CA-DA07-5944-AC56-3E356AB0F118}" dt="2021-03-29T10:00:47.112" v="1419" actId="1036"/>
          <ac:spMkLst>
            <pc:docMk/>
            <pc:sldMk cId="2585343359" sldId="283"/>
            <ac:spMk id="14" creationId="{D7815468-B412-3143-92F5-DCA16B1D2880}"/>
          </ac:spMkLst>
        </pc:spChg>
        <pc:grpChg chg="del">
          <ac:chgData name="Juliana Loggia" userId="ada52972-1aa2-4d95-8131-0112866043bf" providerId="ADAL" clId="{D82144CA-DA07-5944-AC56-3E356AB0F118}" dt="2021-03-29T07:44:37.594" v="728" actId="478"/>
          <ac:grpSpMkLst>
            <pc:docMk/>
            <pc:sldMk cId="2585343359" sldId="283"/>
            <ac:grpSpMk id="4" creationId="{D3BED0BF-C876-2F4C-8728-F163916F0508}"/>
          </ac:grpSpMkLst>
        </pc:grpChg>
        <pc:grpChg chg="del">
          <ac:chgData name="Juliana Loggia" userId="ada52972-1aa2-4d95-8131-0112866043bf" providerId="ADAL" clId="{D82144CA-DA07-5944-AC56-3E356AB0F118}" dt="2021-03-29T07:44:33.390" v="727" actId="478"/>
          <ac:grpSpMkLst>
            <pc:docMk/>
            <pc:sldMk cId="2585343359" sldId="283"/>
            <ac:grpSpMk id="16" creationId="{572ED4B8-5D97-9F43-A228-A0C45FE3EDDD}"/>
          </ac:grpSpMkLst>
        </pc:grpChg>
        <pc:grpChg chg="del">
          <ac:chgData name="Juliana Loggia" userId="ada52972-1aa2-4d95-8131-0112866043bf" providerId="ADAL" clId="{D82144CA-DA07-5944-AC56-3E356AB0F118}" dt="2021-03-29T07:44:31.059" v="726" actId="478"/>
          <ac:grpSpMkLst>
            <pc:docMk/>
            <pc:sldMk cId="2585343359" sldId="283"/>
            <ac:grpSpMk id="20" creationId="{FC847A21-0CD8-434A-81CF-04EA4B235D03}"/>
          </ac:grpSpMkLst>
        </pc:grpChg>
        <pc:grpChg chg="del">
          <ac:chgData name="Juliana Loggia" userId="ada52972-1aa2-4d95-8131-0112866043bf" providerId="ADAL" clId="{D82144CA-DA07-5944-AC56-3E356AB0F118}" dt="2021-03-29T07:44:28.670" v="725" actId="478"/>
          <ac:grpSpMkLst>
            <pc:docMk/>
            <pc:sldMk cId="2585343359" sldId="283"/>
            <ac:grpSpMk id="23" creationId="{598389BC-D676-9641-A645-A7AB690439D6}"/>
          </ac:grpSpMkLst>
        </pc:grpChg>
        <pc:grpChg chg="del">
          <ac:chgData name="Juliana Loggia" userId="ada52972-1aa2-4d95-8131-0112866043bf" providerId="ADAL" clId="{D82144CA-DA07-5944-AC56-3E356AB0F118}" dt="2021-03-29T07:44:25.336" v="724" actId="478"/>
          <ac:grpSpMkLst>
            <pc:docMk/>
            <pc:sldMk cId="2585343359" sldId="283"/>
            <ac:grpSpMk id="26" creationId="{2F54C940-DE39-3644-9404-E7ED2CE09C40}"/>
          </ac:grpSpMkLst>
        </pc:grpChg>
        <pc:picChg chg="add mod modCrop">
          <ac:chgData name="Juliana Loggia" userId="ada52972-1aa2-4d95-8131-0112866043bf" providerId="ADAL" clId="{D82144CA-DA07-5944-AC56-3E356AB0F118}" dt="2021-03-29T07:53:05.451" v="773" actId="732"/>
          <ac:picMkLst>
            <pc:docMk/>
            <pc:sldMk cId="2585343359" sldId="283"/>
            <ac:picMk id="5" creationId="{2C655CE9-C067-3846-91A3-1EA90BFD0A01}"/>
          </ac:picMkLst>
        </pc:picChg>
        <pc:picChg chg="add mod">
          <ac:chgData name="Juliana Loggia" userId="ada52972-1aa2-4d95-8131-0112866043bf" providerId="ADAL" clId="{D82144CA-DA07-5944-AC56-3E356AB0F118}" dt="2021-03-30T14:14:45.064" v="7440" actId="1035"/>
          <ac:picMkLst>
            <pc:docMk/>
            <pc:sldMk cId="2585343359" sldId="283"/>
            <ac:picMk id="9" creationId="{AE89A2D3-8919-814D-815D-781B790E2733}"/>
          </ac:picMkLst>
        </pc:picChg>
        <pc:cxnChg chg="del">
          <ac:chgData name="Juliana Loggia" userId="ada52972-1aa2-4d95-8131-0112866043bf" providerId="ADAL" clId="{D82144CA-DA07-5944-AC56-3E356AB0F118}" dt="2021-03-29T07:45:31.520" v="759" actId="478"/>
          <ac:cxnSpMkLst>
            <pc:docMk/>
            <pc:sldMk cId="2585343359" sldId="283"/>
            <ac:cxnSpMk id="15" creationId="{0C9AB5DD-CF4B-AE49-A4ED-A6D689AD1C31}"/>
          </ac:cxnSpMkLst>
        </pc:cxnChg>
        <pc:cxnChg chg="add del mod">
          <ac:chgData name="Juliana Loggia" userId="ada52972-1aa2-4d95-8131-0112866043bf" providerId="ADAL" clId="{D82144CA-DA07-5944-AC56-3E356AB0F118}" dt="2021-03-30T14:13:35.029" v="7401" actId="478"/>
          <ac:cxnSpMkLst>
            <pc:docMk/>
            <pc:sldMk cId="2585343359" sldId="283"/>
            <ac:cxnSpMk id="29" creationId="{59DB5184-4DC7-2D4E-9C2B-316F8DC684E8}"/>
          </ac:cxnSpMkLst>
        </pc:cxnChg>
        <pc:cxnChg chg="add del mod">
          <ac:chgData name="Juliana Loggia" userId="ada52972-1aa2-4d95-8131-0112866043bf" providerId="ADAL" clId="{D82144CA-DA07-5944-AC56-3E356AB0F118}" dt="2021-03-30T14:13:33.921" v="7400" actId="478"/>
          <ac:cxnSpMkLst>
            <pc:docMk/>
            <pc:sldMk cId="2585343359" sldId="283"/>
            <ac:cxnSpMk id="30" creationId="{586AC104-177D-7F49-8D06-A90E5787E6AE}"/>
          </ac:cxnSpMkLst>
        </pc:cxnChg>
        <pc:cxnChg chg="add del mod">
          <ac:chgData name="Juliana Loggia" userId="ada52972-1aa2-4d95-8131-0112866043bf" providerId="ADAL" clId="{D82144CA-DA07-5944-AC56-3E356AB0F118}" dt="2021-03-30T14:13:32.449" v="7399" actId="478"/>
          <ac:cxnSpMkLst>
            <pc:docMk/>
            <pc:sldMk cId="2585343359" sldId="283"/>
            <ac:cxnSpMk id="31" creationId="{F1571EC7-E1A5-9F42-B148-5A569FB9B423}"/>
          </ac:cxnSpMkLst>
        </pc:cxnChg>
        <pc:cxnChg chg="add del mod">
          <ac:chgData name="Juliana Loggia" userId="ada52972-1aa2-4d95-8131-0112866043bf" providerId="ADAL" clId="{D82144CA-DA07-5944-AC56-3E356AB0F118}" dt="2021-03-30T14:14:52.401" v="7442" actId="478"/>
          <ac:cxnSpMkLst>
            <pc:docMk/>
            <pc:sldMk cId="2585343359" sldId="283"/>
            <ac:cxnSpMk id="32" creationId="{356CBC83-9791-3148-BF6E-291671429946}"/>
          </ac:cxnSpMkLst>
        </pc:cxnChg>
        <pc:cxnChg chg="add del mod">
          <ac:chgData name="Juliana Loggia" userId="ada52972-1aa2-4d95-8131-0112866043bf" providerId="ADAL" clId="{D82144CA-DA07-5944-AC56-3E356AB0F118}" dt="2021-03-30T14:14:51.028" v="7441" actId="478"/>
          <ac:cxnSpMkLst>
            <pc:docMk/>
            <pc:sldMk cId="2585343359" sldId="283"/>
            <ac:cxnSpMk id="33" creationId="{B41978BE-3514-534D-B560-72D38A78DB07}"/>
          </ac:cxnSpMkLst>
        </pc:cxnChg>
        <pc:cxnChg chg="add del mod">
          <ac:chgData name="Juliana Loggia" userId="ada52972-1aa2-4d95-8131-0112866043bf" providerId="ADAL" clId="{D82144CA-DA07-5944-AC56-3E356AB0F118}" dt="2021-03-30T14:22:58.323" v="7445" actId="478"/>
          <ac:cxnSpMkLst>
            <pc:docMk/>
            <pc:sldMk cId="2585343359" sldId="283"/>
            <ac:cxnSpMk id="34" creationId="{2E0A0831-CB34-4244-8523-163C0FF51DB4}"/>
          </ac:cxnSpMkLst>
        </pc:cxnChg>
        <pc:cxnChg chg="add del mod">
          <ac:chgData name="Juliana Loggia" userId="ada52972-1aa2-4d95-8131-0112866043bf" providerId="ADAL" clId="{D82144CA-DA07-5944-AC56-3E356AB0F118}" dt="2021-03-30T14:22:56.976" v="7444" actId="478"/>
          <ac:cxnSpMkLst>
            <pc:docMk/>
            <pc:sldMk cId="2585343359" sldId="283"/>
            <ac:cxnSpMk id="35" creationId="{9236AD83-140C-314F-8EE7-797804782430}"/>
          </ac:cxnSpMkLst>
        </pc:cxnChg>
      </pc:sldChg>
      <pc:sldChg chg="addSp delSp modSp add mod">
        <pc:chgData name="Juliana Loggia" userId="ada52972-1aa2-4d95-8131-0112866043bf" providerId="ADAL" clId="{D82144CA-DA07-5944-AC56-3E356AB0F118}" dt="2021-03-30T14:12:47.211" v="7392" actId="478"/>
        <pc:sldMkLst>
          <pc:docMk/>
          <pc:sldMk cId="1568909157" sldId="284"/>
        </pc:sldMkLst>
        <pc:spChg chg="del">
          <ac:chgData name="Juliana Loggia" userId="ada52972-1aa2-4d95-8131-0112866043bf" providerId="ADAL" clId="{D82144CA-DA07-5944-AC56-3E356AB0F118}" dt="2021-03-29T09:38:00.204" v="1014" actId="478"/>
          <ac:spMkLst>
            <pc:docMk/>
            <pc:sldMk cId="1568909157" sldId="284"/>
            <ac:spMk id="2" creationId="{975F5C0C-E438-46D3-A1B0-E6CC358DAF9B}"/>
          </ac:spMkLst>
        </pc:spChg>
        <pc:spChg chg="add del mod">
          <ac:chgData name="Juliana Loggia" userId="ada52972-1aa2-4d95-8131-0112866043bf" providerId="ADAL" clId="{D82144CA-DA07-5944-AC56-3E356AB0F118}" dt="2021-03-29T14:43:36.943" v="3114" actId="478"/>
          <ac:spMkLst>
            <pc:docMk/>
            <pc:sldMk cId="1568909157" sldId="284"/>
            <ac:spMk id="4" creationId="{E7C9927A-E9E3-DD4E-8479-22F5988D1D6A}"/>
          </ac:spMkLst>
        </pc:spChg>
        <pc:spChg chg="add mod">
          <ac:chgData name="Juliana Loggia" userId="ada52972-1aa2-4d95-8131-0112866043bf" providerId="ADAL" clId="{D82144CA-DA07-5944-AC56-3E356AB0F118}" dt="2021-03-29T14:31:50.410" v="3069" actId="14100"/>
          <ac:spMkLst>
            <pc:docMk/>
            <pc:sldMk cId="1568909157" sldId="284"/>
            <ac:spMk id="5" creationId="{1C48D51F-08FC-B846-99F7-1B413B8F7B83}"/>
          </ac:spMkLst>
        </pc:spChg>
        <pc:spChg chg="mod">
          <ac:chgData name="Juliana Loggia" userId="ada52972-1aa2-4d95-8131-0112866043bf" providerId="ADAL" clId="{D82144CA-DA07-5944-AC56-3E356AB0F118}" dt="2021-03-29T14:30:58.827" v="3062" actId="14100"/>
          <ac:spMkLst>
            <pc:docMk/>
            <pc:sldMk cId="1568909157" sldId="284"/>
            <ac:spMk id="10" creationId="{614BF387-2291-F746-9CA3-8784A58A0E7E}"/>
          </ac:spMkLst>
        </pc:spChg>
        <pc:spChg chg="mod">
          <ac:chgData name="Juliana Loggia" userId="ada52972-1aa2-4d95-8131-0112866043bf" providerId="ADAL" clId="{D82144CA-DA07-5944-AC56-3E356AB0F118}" dt="2021-03-29T09:54:35.469" v="1293" actId="1037"/>
          <ac:spMkLst>
            <pc:docMk/>
            <pc:sldMk cId="1568909157" sldId="284"/>
            <ac:spMk id="11" creationId="{2ACD42EC-B90B-0F4C-93D5-4A6F9B3CE839}"/>
          </ac:spMkLst>
        </pc:spChg>
        <pc:spChg chg="del">
          <ac:chgData name="Juliana Loggia" userId="ada52972-1aa2-4d95-8131-0112866043bf" providerId="ADAL" clId="{D82144CA-DA07-5944-AC56-3E356AB0F118}" dt="2021-03-29T09:33:29.254" v="965" actId="478"/>
          <ac:spMkLst>
            <pc:docMk/>
            <pc:sldMk cId="1568909157" sldId="284"/>
            <ac:spMk id="12" creationId="{A98DB84E-C248-8B40-89B2-5C235099390A}"/>
          </ac:spMkLst>
        </pc:spChg>
        <pc:spChg chg="mod">
          <ac:chgData name="Juliana Loggia" userId="ada52972-1aa2-4d95-8131-0112866043bf" providerId="ADAL" clId="{D82144CA-DA07-5944-AC56-3E356AB0F118}" dt="2021-03-29T10:09:26.651" v="1597" actId="1035"/>
          <ac:spMkLst>
            <pc:docMk/>
            <pc:sldMk cId="1568909157" sldId="284"/>
            <ac:spMk id="13" creationId="{53FB8E44-FF2D-504C-83D2-F267AB242815}"/>
          </ac:spMkLst>
        </pc:spChg>
        <pc:spChg chg="del mod">
          <ac:chgData name="Juliana Loggia" userId="ada52972-1aa2-4d95-8131-0112866043bf" providerId="ADAL" clId="{D82144CA-DA07-5944-AC56-3E356AB0F118}" dt="2021-03-29T09:34:20.595" v="974" actId="478"/>
          <ac:spMkLst>
            <pc:docMk/>
            <pc:sldMk cId="1568909157" sldId="284"/>
            <ac:spMk id="14" creationId="{551CA717-EDBA-CD4B-973D-750084347860}"/>
          </ac:spMkLst>
        </pc:spChg>
        <pc:spChg chg="add del mod">
          <ac:chgData name="Juliana Loggia" userId="ada52972-1aa2-4d95-8131-0112866043bf" providerId="ADAL" clId="{D82144CA-DA07-5944-AC56-3E356AB0F118}" dt="2021-03-29T09:35:34.689" v="990" actId="478"/>
          <ac:spMkLst>
            <pc:docMk/>
            <pc:sldMk cId="1568909157" sldId="284"/>
            <ac:spMk id="15" creationId="{95C6BC2A-748B-1340-8B56-73119B0AA5EE}"/>
          </ac:spMkLst>
        </pc:spChg>
        <pc:spChg chg="add del mod">
          <ac:chgData name="Juliana Loggia" userId="ada52972-1aa2-4d95-8131-0112866043bf" providerId="ADAL" clId="{D82144CA-DA07-5944-AC56-3E356AB0F118}" dt="2021-03-29T14:43:59.368" v="3118" actId="478"/>
          <ac:spMkLst>
            <pc:docMk/>
            <pc:sldMk cId="1568909157" sldId="284"/>
            <ac:spMk id="17" creationId="{901EBA66-27D3-8D41-A41B-02233C0AD356}"/>
          </ac:spMkLst>
        </pc:spChg>
        <pc:spChg chg="add mod">
          <ac:chgData name="Juliana Loggia" userId="ada52972-1aa2-4d95-8131-0112866043bf" providerId="ADAL" clId="{D82144CA-DA07-5944-AC56-3E356AB0F118}" dt="2021-03-29T09:38:00.919" v="1015"/>
          <ac:spMkLst>
            <pc:docMk/>
            <pc:sldMk cId="1568909157" sldId="284"/>
            <ac:spMk id="19" creationId="{9790D5E3-4406-9E4C-A709-7B0945F0FB7F}"/>
          </ac:spMkLst>
        </pc:spChg>
        <pc:spChg chg="add mod">
          <ac:chgData name="Juliana Loggia" userId="ada52972-1aa2-4d95-8131-0112866043bf" providerId="ADAL" clId="{D82144CA-DA07-5944-AC56-3E356AB0F118}" dt="2021-03-29T10:28:52.316" v="1884" actId="20577"/>
          <ac:spMkLst>
            <pc:docMk/>
            <pc:sldMk cId="1568909157" sldId="284"/>
            <ac:spMk id="20" creationId="{2FD5846A-B4DE-DB45-8049-4ED88365AC0B}"/>
          </ac:spMkLst>
        </pc:spChg>
        <pc:spChg chg="add del mod">
          <ac:chgData name="Juliana Loggia" userId="ada52972-1aa2-4d95-8131-0112866043bf" providerId="ADAL" clId="{D82144CA-DA07-5944-AC56-3E356AB0F118}" dt="2021-03-29T14:44:15.544" v="3121" actId="478"/>
          <ac:spMkLst>
            <pc:docMk/>
            <pc:sldMk cId="1568909157" sldId="284"/>
            <ac:spMk id="21" creationId="{C4D597F9-5881-BB44-B6EC-52DEAAF54A15}"/>
          </ac:spMkLst>
        </pc:spChg>
        <pc:spChg chg="add del">
          <ac:chgData name="Juliana Loggia" userId="ada52972-1aa2-4d95-8131-0112866043bf" providerId="ADAL" clId="{D82144CA-DA07-5944-AC56-3E356AB0F118}" dt="2021-03-29T14:42:06.606" v="3107" actId="478"/>
          <ac:spMkLst>
            <pc:docMk/>
            <pc:sldMk cId="1568909157" sldId="284"/>
            <ac:spMk id="23" creationId="{4E5E7889-3E08-CB4A-B66A-32AC0C9BB084}"/>
          </ac:spMkLst>
        </pc:spChg>
        <pc:spChg chg="add del mod">
          <ac:chgData name="Juliana Loggia" userId="ada52972-1aa2-4d95-8131-0112866043bf" providerId="ADAL" clId="{D82144CA-DA07-5944-AC56-3E356AB0F118}" dt="2021-03-29T14:42:43.873" v="3110" actId="478"/>
          <ac:spMkLst>
            <pc:docMk/>
            <pc:sldMk cId="1568909157" sldId="284"/>
            <ac:spMk id="24" creationId="{1EA816D5-CC91-024D-8E7A-439B9D8922FB}"/>
          </ac:spMkLst>
        </pc:spChg>
        <pc:picChg chg="add mod">
          <ac:chgData name="Juliana Loggia" userId="ada52972-1aa2-4d95-8131-0112866043bf" providerId="ADAL" clId="{D82144CA-DA07-5944-AC56-3E356AB0F118}" dt="2021-03-29T14:43:48.397" v="3117" actId="1076"/>
          <ac:picMkLst>
            <pc:docMk/>
            <pc:sldMk cId="1568909157" sldId="284"/>
            <ac:picMk id="26" creationId="{1D81C5F9-87CE-2C4A-9D71-569F8DE1FA3A}"/>
          </ac:picMkLst>
        </pc:picChg>
        <pc:picChg chg="add mod">
          <ac:chgData name="Juliana Loggia" userId="ada52972-1aa2-4d95-8131-0112866043bf" providerId="ADAL" clId="{D82144CA-DA07-5944-AC56-3E356AB0F118}" dt="2021-03-29T14:44:13.088" v="3120" actId="1076"/>
          <ac:picMkLst>
            <pc:docMk/>
            <pc:sldMk cId="1568909157" sldId="284"/>
            <ac:picMk id="27" creationId="{C05E1EA7-17EA-7048-98E3-3FA282D932E4}"/>
          </ac:picMkLst>
        </pc:picChg>
        <pc:picChg chg="add mod">
          <ac:chgData name="Juliana Loggia" userId="ada52972-1aa2-4d95-8131-0112866043bf" providerId="ADAL" clId="{D82144CA-DA07-5944-AC56-3E356AB0F118}" dt="2021-03-29T14:44:31.966" v="3124" actId="1038"/>
          <ac:picMkLst>
            <pc:docMk/>
            <pc:sldMk cId="1568909157" sldId="284"/>
            <ac:picMk id="28" creationId="{8A8357B4-ED2E-BE4B-826C-68DCC57EB95A}"/>
          </ac:picMkLst>
        </pc:picChg>
        <pc:cxnChg chg="del">
          <ac:chgData name="Juliana Loggia" userId="ada52972-1aa2-4d95-8131-0112866043bf" providerId="ADAL" clId="{D82144CA-DA07-5944-AC56-3E356AB0F118}" dt="2021-03-30T14:12:47.211" v="7392" actId="478"/>
          <ac:cxnSpMkLst>
            <pc:docMk/>
            <pc:sldMk cId="1568909157" sldId="284"/>
            <ac:cxnSpMk id="6" creationId="{671AB39E-F328-EB48-85CB-531C19D1D818}"/>
          </ac:cxnSpMkLst>
        </pc:cxnChg>
        <pc:cxnChg chg="del">
          <ac:chgData name="Juliana Loggia" userId="ada52972-1aa2-4d95-8131-0112866043bf" providerId="ADAL" clId="{D82144CA-DA07-5944-AC56-3E356AB0F118}" dt="2021-03-30T14:12:44.122" v="7390" actId="478"/>
          <ac:cxnSpMkLst>
            <pc:docMk/>
            <pc:sldMk cId="1568909157" sldId="284"/>
            <ac:cxnSpMk id="7" creationId="{CA8E80C7-BEA4-F942-AF32-0EA94F3A31F1}"/>
          </ac:cxnSpMkLst>
        </pc:cxnChg>
        <pc:cxnChg chg="del">
          <ac:chgData name="Juliana Loggia" userId="ada52972-1aa2-4d95-8131-0112866043bf" providerId="ADAL" clId="{D82144CA-DA07-5944-AC56-3E356AB0F118}" dt="2021-03-30T14:12:40.939" v="7388" actId="478"/>
          <ac:cxnSpMkLst>
            <pc:docMk/>
            <pc:sldMk cId="1568909157" sldId="284"/>
            <ac:cxnSpMk id="8" creationId="{63556DE7-1D5D-DD48-AF28-57BAF123B6A7}"/>
          </ac:cxnSpMkLst>
        </pc:cxnChg>
        <pc:cxnChg chg="del">
          <ac:chgData name="Juliana Loggia" userId="ada52972-1aa2-4d95-8131-0112866043bf" providerId="ADAL" clId="{D82144CA-DA07-5944-AC56-3E356AB0F118}" dt="2021-03-30T14:12:45.602" v="7391" actId="478"/>
          <ac:cxnSpMkLst>
            <pc:docMk/>
            <pc:sldMk cId="1568909157" sldId="284"/>
            <ac:cxnSpMk id="9" creationId="{5D5C84A5-793B-7946-8457-04AE5C5DB045}"/>
          </ac:cxnSpMkLst>
        </pc:cxnChg>
        <pc:cxnChg chg="add del mod">
          <ac:chgData name="Juliana Loggia" userId="ada52972-1aa2-4d95-8131-0112866043bf" providerId="ADAL" clId="{D82144CA-DA07-5944-AC56-3E356AB0F118}" dt="2021-03-29T09:34:58.883" v="988" actId="478"/>
          <ac:cxnSpMkLst>
            <pc:docMk/>
            <pc:sldMk cId="1568909157" sldId="284"/>
            <ac:cxnSpMk id="16" creationId="{E68E5A6D-8357-6A4C-862A-538CD12AB994}"/>
          </ac:cxnSpMkLst>
        </pc:cxnChg>
        <pc:cxnChg chg="add del mod">
          <ac:chgData name="Juliana Loggia" userId="ada52972-1aa2-4d95-8131-0112866043bf" providerId="ADAL" clId="{D82144CA-DA07-5944-AC56-3E356AB0F118}" dt="2021-03-29T09:36:06.284" v="1004" actId="478"/>
          <ac:cxnSpMkLst>
            <pc:docMk/>
            <pc:sldMk cId="1568909157" sldId="284"/>
            <ac:cxnSpMk id="18" creationId="{E84AA99E-0437-534D-AFFE-5144D02C9D4F}"/>
          </ac:cxnSpMkLst>
        </pc:cxnChg>
        <pc:cxnChg chg="add del mod">
          <ac:chgData name="Juliana Loggia" userId="ada52972-1aa2-4d95-8131-0112866043bf" providerId="ADAL" clId="{D82144CA-DA07-5944-AC56-3E356AB0F118}" dt="2021-03-30T14:12:43.064" v="7389" actId="478"/>
          <ac:cxnSpMkLst>
            <pc:docMk/>
            <pc:sldMk cId="1568909157" sldId="284"/>
            <ac:cxnSpMk id="22" creationId="{294ED392-3142-304F-BC8E-AC3F146DDE0B}"/>
          </ac:cxnSpMkLst>
        </pc:cxnChg>
      </pc:sldChg>
      <pc:sldChg chg="addSp delSp modSp add mod ord">
        <pc:chgData name="Juliana Loggia" userId="ada52972-1aa2-4d95-8131-0112866043bf" providerId="ADAL" clId="{D82144CA-DA07-5944-AC56-3E356AB0F118}" dt="2021-04-06T20:23:31.400" v="18320" actId="113"/>
        <pc:sldMkLst>
          <pc:docMk/>
          <pc:sldMk cId="2460345149" sldId="285"/>
        </pc:sldMkLst>
        <pc:spChg chg="mod">
          <ac:chgData name="Juliana Loggia" userId="ada52972-1aa2-4d95-8131-0112866043bf" providerId="ADAL" clId="{D82144CA-DA07-5944-AC56-3E356AB0F118}" dt="2021-04-06T20:20:28.262" v="18317" actId="20577"/>
          <ac:spMkLst>
            <pc:docMk/>
            <pc:sldMk cId="2460345149" sldId="285"/>
            <ac:spMk id="8" creationId="{F0463B8B-17DA-A446-BA1E-4B56A1674087}"/>
          </ac:spMkLst>
        </pc:spChg>
        <pc:spChg chg="mod">
          <ac:chgData name="Juliana Loggia" userId="ada52972-1aa2-4d95-8131-0112866043bf" providerId="ADAL" clId="{D82144CA-DA07-5944-AC56-3E356AB0F118}" dt="2021-04-06T20:23:31.400" v="18320" actId="113"/>
          <ac:spMkLst>
            <pc:docMk/>
            <pc:sldMk cId="2460345149" sldId="285"/>
            <ac:spMk id="14" creationId="{D7815468-B412-3143-92F5-DCA16B1D2880}"/>
          </ac:spMkLst>
        </pc:spChg>
        <pc:spChg chg="add mod">
          <ac:chgData name="Juliana Loggia" userId="ada52972-1aa2-4d95-8131-0112866043bf" providerId="ADAL" clId="{D82144CA-DA07-5944-AC56-3E356AB0F118}" dt="2021-04-05T16:33:33.941" v="13173" actId="20577"/>
          <ac:spMkLst>
            <pc:docMk/>
            <pc:sldMk cId="2460345149" sldId="285"/>
            <ac:spMk id="18" creationId="{EB9306CA-2FE0-714D-939D-0C60D0A1312C}"/>
          </ac:spMkLst>
        </pc:spChg>
        <pc:spChg chg="add del mod">
          <ac:chgData name="Juliana Loggia" userId="ada52972-1aa2-4d95-8131-0112866043bf" providerId="ADAL" clId="{D82144CA-DA07-5944-AC56-3E356AB0F118}" dt="2021-03-29T10:02:40.098" v="1499" actId="478"/>
          <ac:spMkLst>
            <pc:docMk/>
            <pc:sldMk cId="2460345149" sldId="285"/>
            <ac:spMk id="19" creationId="{2D01DAB7-84B9-7649-979F-E2BBD2FDC1C7}"/>
          </ac:spMkLst>
        </pc:spChg>
        <pc:cxnChg chg="add del mod">
          <ac:chgData name="Juliana Loggia" userId="ada52972-1aa2-4d95-8131-0112866043bf" providerId="ADAL" clId="{D82144CA-DA07-5944-AC56-3E356AB0F118}" dt="2021-03-30T14:23:15.889" v="7447" actId="478"/>
          <ac:cxnSpMkLst>
            <pc:docMk/>
            <pc:sldMk cId="2460345149" sldId="285"/>
            <ac:cxnSpMk id="12" creationId="{6F45BFA3-83EE-7A4A-90CB-A8C8AD42F1BA}"/>
          </ac:cxnSpMkLst>
        </pc:cxnChg>
        <pc:cxnChg chg="add del mod">
          <ac:chgData name="Juliana Loggia" userId="ada52972-1aa2-4d95-8131-0112866043bf" providerId="ADAL" clId="{D82144CA-DA07-5944-AC56-3E356AB0F118}" dt="2021-03-30T14:23:14.372" v="7446" actId="478"/>
          <ac:cxnSpMkLst>
            <pc:docMk/>
            <pc:sldMk cId="2460345149" sldId="285"/>
            <ac:cxnSpMk id="15" creationId="{A5824B54-786A-974A-8625-71BB930E52E9}"/>
          </ac:cxnSpMkLst>
        </pc:cxnChg>
        <pc:cxnChg chg="add del mod">
          <ac:chgData name="Juliana Loggia" userId="ada52972-1aa2-4d95-8131-0112866043bf" providerId="ADAL" clId="{D82144CA-DA07-5944-AC56-3E356AB0F118}" dt="2021-03-30T14:23:17.652" v="7448" actId="478"/>
          <ac:cxnSpMkLst>
            <pc:docMk/>
            <pc:sldMk cId="2460345149" sldId="285"/>
            <ac:cxnSpMk id="16" creationId="{C631D4D0-976E-4648-8AB5-156BFA39A46A}"/>
          </ac:cxnSpMkLst>
        </pc:cxnChg>
      </pc:sldChg>
      <pc:sldChg chg="addSp delSp modSp add mod ord">
        <pc:chgData name="Juliana Loggia" userId="ada52972-1aa2-4d95-8131-0112866043bf" providerId="ADAL" clId="{D82144CA-DA07-5944-AC56-3E356AB0F118}" dt="2021-03-30T14:23:31.239" v="7449" actId="14100"/>
        <pc:sldMkLst>
          <pc:docMk/>
          <pc:sldMk cId="1121586923" sldId="286"/>
        </pc:sldMkLst>
        <pc:spChg chg="del">
          <ac:chgData name="Juliana Loggia" userId="ada52972-1aa2-4d95-8131-0112866043bf" providerId="ADAL" clId="{D82144CA-DA07-5944-AC56-3E356AB0F118}" dt="2021-03-29T10:08:08.147" v="1570" actId="478"/>
          <ac:spMkLst>
            <pc:docMk/>
            <pc:sldMk cId="1121586923" sldId="286"/>
            <ac:spMk id="4" creationId="{E7C9927A-E9E3-DD4E-8479-22F5988D1D6A}"/>
          </ac:spMkLst>
        </pc:spChg>
        <pc:spChg chg="mod">
          <ac:chgData name="Juliana Loggia" userId="ada52972-1aa2-4d95-8131-0112866043bf" providerId="ADAL" clId="{D82144CA-DA07-5944-AC56-3E356AB0F118}" dt="2021-03-29T11:01:37.399" v="2139" actId="207"/>
          <ac:spMkLst>
            <pc:docMk/>
            <pc:sldMk cId="1121586923" sldId="286"/>
            <ac:spMk id="10" creationId="{614BF387-2291-F746-9CA3-8784A58A0E7E}"/>
          </ac:spMkLst>
        </pc:spChg>
        <pc:spChg chg="del">
          <ac:chgData name="Juliana Loggia" userId="ada52972-1aa2-4d95-8131-0112866043bf" providerId="ADAL" clId="{D82144CA-DA07-5944-AC56-3E356AB0F118}" dt="2021-03-29T10:07:02.826" v="1559" actId="478"/>
          <ac:spMkLst>
            <pc:docMk/>
            <pc:sldMk cId="1121586923" sldId="286"/>
            <ac:spMk id="11" creationId="{2ACD42EC-B90B-0F4C-93D5-4A6F9B3CE839}"/>
          </ac:spMkLst>
        </pc:spChg>
        <pc:spChg chg="del">
          <ac:chgData name="Juliana Loggia" userId="ada52972-1aa2-4d95-8131-0112866043bf" providerId="ADAL" clId="{D82144CA-DA07-5944-AC56-3E356AB0F118}" dt="2021-03-29T10:07:59.637" v="1566" actId="478"/>
          <ac:spMkLst>
            <pc:docMk/>
            <pc:sldMk cId="1121586923" sldId="286"/>
            <ac:spMk id="13" creationId="{53FB8E44-FF2D-504C-83D2-F267AB242815}"/>
          </ac:spMkLst>
        </pc:spChg>
        <pc:spChg chg="del">
          <ac:chgData name="Juliana Loggia" userId="ada52972-1aa2-4d95-8131-0112866043bf" providerId="ADAL" clId="{D82144CA-DA07-5944-AC56-3E356AB0F118}" dt="2021-03-29T10:08:06.149" v="1569" actId="478"/>
          <ac:spMkLst>
            <pc:docMk/>
            <pc:sldMk cId="1121586923" sldId="286"/>
            <ac:spMk id="17" creationId="{901EBA66-27D3-8D41-A41B-02233C0AD356}"/>
          </ac:spMkLst>
        </pc:spChg>
        <pc:spChg chg="del">
          <ac:chgData name="Juliana Loggia" userId="ada52972-1aa2-4d95-8131-0112866043bf" providerId="ADAL" clId="{D82144CA-DA07-5944-AC56-3E356AB0F118}" dt="2021-03-29T10:08:02.302" v="1567" actId="478"/>
          <ac:spMkLst>
            <pc:docMk/>
            <pc:sldMk cId="1121586923" sldId="286"/>
            <ac:spMk id="20" creationId="{2FD5846A-B4DE-DB45-8049-4ED88365AC0B}"/>
          </ac:spMkLst>
        </pc:spChg>
        <pc:spChg chg="del">
          <ac:chgData name="Juliana Loggia" userId="ada52972-1aa2-4d95-8131-0112866043bf" providerId="ADAL" clId="{D82144CA-DA07-5944-AC56-3E356AB0F118}" dt="2021-03-29T10:08:03.883" v="1568" actId="478"/>
          <ac:spMkLst>
            <pc:docMk/>
            <pc:sldMk cId="1121586923" sldId="286"/>
            <ac:spMk id="21" creationId="{C4D597F9-5881-BB44-B6EC-52DEAAF54A15}"/>
          </ac:spMkLst>
        </pc:spChg>
        <pc:spChg chg="add mod">
          <ac:chgData name="Juliana Loggia" userId="ada52972-1aa2-4d95-8131-0112866043bf" providerId="ADAL" clId="{D82144CA-DA07-5944-AC56-3E356AB0F118}" dt="2021-03-29T11:00:17.603" v="2136" actId="692"/>
          <ac:spMkLst>
            <pc:docMk/>
            <pc:sldMk cId="1121586923" sldId="286"/>
            <ac:spMk id="22" creationId="{58D9B9C9-E2C7-704D-A32E-B8AB37267465}"/>
          </ac:spMkLst>
        </pc:spChg>
        <pc:spChg chg="add mod">
          <ac:chgData name="Juliana Loggia" userId="ada52972-1aa2-4d95-8131-0112866043bf" providerId="ADAL" clId="{D82144CA-DA07-5944-AC56-3E356AB0F118}" dt="2021-03-29T10:55:19.684" v="2100" actId="166"/>
          <ac:spMkLst>
            <pc:docMk/>
            <pc:sldMk cId="1121586923" sldId="286"/>
            <ac:spMk id="25" creationId="{6B843D72-449B-E943-AB22-84C5030937C7}"/>
          </ac:spMkLst>
        </pc:spChg>
        <pc:spChg chg="add mod">
          <ac:chgData name="Juliana Loggia" userId="ada52972-1aa2-4d95-8131-0112866043bf" providerId="ADAL" clId="{D82144CA-DA07-5944-AC56-3E356AB0F118}" dt="2021-03-29T10:55:36.312" v="2102" actId="207"/>
          <ac:spMkLst>
            <pc:docMk/>
            <pc:sldMk cId="1121586923" sldId="286"/>
            <ac:spMk id="26" creationId="{3CB265E7-3B96-7A43-AAFF-DA516598EFAA}"/>
          </ac:spMkLst>
        </pc:spChg>
        <pc:spChg chg="add mod">
          <ac:chgData name="Juliana Loggia" userId="ada52972-1aa2-4d95-8131-0112866043bf" providerId="ADAL" clId="{D82144CA-DA07-5944-AC56-3E356AB0F118}" dt="2021-03-29T10:55:19.684" v="2100" actId="166"/>
          <ac:spMkLst>
            <pc:docMk/>
            <pc:sldMk cId="1121586923" sldId="286"/>
            <ac:spMk id="27" creationId="{A759B4CB-9085-F647-9C3B-7D30D24DE58A}"/>
          </ac:spMkLst>
        </pc:spChg>
        <pc:spChg chg="add del mod">
          <ac:chgData name="Juliana Loggia" userId="ada52972-1aa2-4d95-8131-0112866043bf" providerId="ADAL" clId="{D82144CA-DA07-5944-AC56-3E356AB0F118}" dt="2021-03-29T10:34:34.245" v="1990" actId="478"/>
          <ac:spMkLst>
            <pc:docMk/>
            <pc:sldMk cId="1121586923" sldId="286"/>
            <ac:spMk id="29" creationId="{793BD2DE-D627-0642-856A-8097B9EA38A0}"/>
          </ac:spMkLst>
        </pc:spChg>
        <pc:spChg chg="add del mod">
          <ac:chgData name="Juliana Loggia" userId="ada52972-1aa2-4d95-8131-0112866043bf" providerId="ADAL" clId="{D82144CA-DA07-5944-AC56-3E356AB0F118}" dt="2021-03-29T10:34:37.798" v="1991" actId="478"/>
          <ac:spMkLst>
            <pc:docMk/>
            <pc:sldMk cId="1121586923" sldId="286"/>
            <ac:spMk id="30" creationId="{23069C0A-0CBD-4F4E-B4B5-39618458AF6D}"/>
          </ac:spMkLst>
        </pc:spChg>
        <pc:spChg chg="add del mod">
          <ac:chgData name="Juliana Loggia" userId="ada52972-1aa2-4d95-8131-0112866043bf" providerId="ADAL" clId="{D82144CA-DA07-5944-AC56-3E356AB0F118}" dt="2021-03-29T10:40:30.946" v="2028" actId="478"/>
          <ac:spMkLst>
            <pc:docMk/>
            <pc:sldMk cId="1121586923" sldId="286"/>
            <ac:spMk id="31" creationId="{72F13E48-04F8-F443-B750-5226E10219FC}"/>
          </ac:spMkLst>
        </pc:spChg>
        <pc:spChg chg="add del mod">
          <ac:chgData name="Juliana Loggia" userId="ada52972-1aa2-4d95-8131-0112866043bf" providerId="ADAL" clId="{D82144CA-DA07-5944-AC56-3E356AB0F118}" dt="2021-03-29T10:40:29.643" v="2027" actId="478"/>
          <ac:spMkLst>
            <pc:docMk/>
            <pc:sldMk cId="1121586923" sldId="286"/>
            <ac:spMk id="32" creationId="{1661E87B-1EB7-F54C-AAE1-2A8A10F396D4}"/>
          </ac:spMkLst>
        </pc:spChg>
        <pc:spChg chg="add del mod">
          <ac:chgData name="Juliana Loggia" userId="ada52972-1aa2-4d95-8131-0112866043bf" providerId="ADAL" clId="{D82144CA-DA07-5944-AC56-3E356AB0F118}" dt="2021-03-29T10:40:29.643" v="2027" actId="478"/>
          <ac:spMkLst>
            <pc:docMk/>
            <pc:sldMk cId="1121586923" sldId="286"/>
            <ac:spMk id="33" creationId="{F1213127-C84C-3A47-A0AC-A62204DF6CEA}"/>
          </ac:spMkLst>
        </pc:spChg>
        <pc:spChg chg="add del mod">
          <ac:chgData name="Juliana Loggia" userId="ada52972-1aa2-4d95-8131-0112866043bf" providerId="ADAL" clId="{D82144CA-DA07-5944-AC56-3E356AB0F118}" dt="2021-03-29T10:40:29.643" v="2027" actId="478"/>
          <ac:spMkLst>
            <pc:docMk/>
            <pc:sldMk cId="1121586923" sldId="286"/>
            <ac:spMk id="34" creationId="{062D4C86-E54A-B345-B4F3-3EE8CABFB3DE}"/>
          </ac:spMkLst>
        </pc:spChg>
        <pc:spChg chg="add del">
          <ac:chgData name="Juliana Loggia" userId="ada52972-1aa2-4d95-8131-0112866043bf" providerId="ADAL" clId="{D82144CA-DA07-5944-AC56-3E356AB0F118}" dt="2021-03-29T10:40:23.911" v="2026" actId="478"/>
          <ac:spMkLst>
            <pc:docMk/>
            <pc:sldMk cId="1121586923" sldId="286"/>
            <ac:spMk id="35" creationId="{73D320BE-177D-E74B-A262-981F44CDD516}"/>
          </ac:spMkLst>
        </pc:spChg>
        <pc:spChg chg="add mod">
          <ac:chgData name="Juliana Loggia" userId="ada52972-1aa2-4d95-8131-0112866043bf" providerId="ADAL" clId="{D82144CA-DA07-5944-AC56-3E356AB0F118}" dt="2021-03-29T10:56:31.693" v="2108" actId="208"/>
          <ac:spMkLst>
            <pc:docMk/>
            <pc:sldMk cId="1121586923" sldId="286"/>
            <ac:spMk id="37" creationId="{89E6B7A4-C6F6-2E47-B182-51CD3DA443C3}"/>
          </ac:spMkLst>
        </pc:spChg>
        <pc:spChg chg="add mod">
          <ac:chgData name="Juliana Loggia" userId="ada52972-1aa2-4d95-8131-0112866043bf" providerId="ADAL" clId="{D82144CA-DA07-5944-AC56-3E356AB0F118}" dt="2021-03-29T10:57:54.834" v="2121" actId="166"/>
          <ac:spMkLst>
            <pc:docMk/>
            <pc:sldMk cId="1121586923" sldId="286"/>
            <ac:spMk id="38" creationId="{86890338-FD26-9545-90C1-7A187AEBDB53}"/>
          </ac:spMkLst>
        </pc:spChg>
        <pc:spChg chg="add mod">
          <ac:chgData name="Juliana Loggia" userId="ada52972-1aa2-4d95-8131-0112866043bf" providerId="ADAL" clId="{D82144CA-DA07-5944-AC56-3E356AB0F118}" dt="2021-03-29T10:57:54.834" v="2121" actId="166"/>
          <ac:spMkLst>
            <pc:docMk/>
            <pc:sldMk cId="1121586923" sldId="286"/>
            <ac:spMk id="39" creationId="{F80831EF-A755-D74E-877A-D8B59495AC79}"/>
          </ac:spMkLst>
        </pc:spChg>
        <pc:spChg chg="add mod">
          <ac:chgData name="Juliana Loggia" userId="ada52972-1aa2-4d95-8131-0112866043bf" providerId="ADAL" clId="{D82144CA-DA07-5944-AC56-3E356AB0F118}" dt="2021-03-29T11:21:06.576" v="2145"/>
          <ac:spMkLst>
            <pc:docMk/>
            <pc:sldMk cId="1121586923" sldId="286"/>
            <ac:spMk id="40" creationId="{97B48231-279A-834D-AA72-E82DB30F74E5}"/>
          </ac:spMkLst>
        </pc:spChg>
        <pc:spChg chg="add del mod">
          <ac:chgData name="Juliana Loggia" userId="ada52972-1aa2-4d95-8131-0112866043bf" providerId="ADAL" clId="{D82144CA-DA07-5944-AC56-3E356AB0F118}" dt="2021-03-29T10:58:44.220" v="2128" actId="478"/>
          <ac:spMkLst>
            <pc:docMk/>
            <pc:sldMk cId="1121586923" sldId="286"/>
            <ac:spMk id="41" creationId="{CEC010E5-C50C-8747-9D61-EA92B6D22E40}"/>
          </ac:spMkLst>
        </pc:spChg>
        <pc:spChg chg="add mod">
          <ac:chgData name="Juliana Loggia" userId="ada52972-1aa2-4d95-8131-0112866043bf" providerId="ADAL" clId="{D82144CA-DA07-5944-AC56-3E356AB0F118}" dt="2021-03-29T10:58:28.400" v="2126" actId="166"/>
          <ac:spMkLst>
            <pc:docMk/>
            <pc:sldMk cId="1121586923" sldId="286"/>
            <ac:spMk id="42" creationId="{ADE16CDD-3561-BF4D-BDED-AD38C58719C5}"/>
          </ac:spMkLst>
        </pc:spChg>
        <pc:spChg chg="add mod">
          <ac:chgData name="Juliana Loggia" userId="ada52972-1aa2-4d95-8131-0112866043bf" providerId="ADAL" clId="{D82144CA-DA07-5944-AC56-3E356AB0F118}" dt="2021-03-29T11:16:40.023" v="2144" actId="20577"/>
          <ac:spMkLst>
            <pc:docMk/>
            <pc:sldMk cId="1121586923" sldId="286"/>
            <ac:spMk id="43" creationId="{DFF2DB9E-1947-3F45-B8A4-0B09B73681D3}"/>
          </ac:spMkLst>
        </pc:spChg>
        <pc:spChg chg="add mod">
          <ac:chgData name="Juliana Loggia" userId="ada52972-1aa2-4d95-8131-0112866043bf" providerId="ADAL" clId="{D82144CA-DA07-5944-AC56-3E356AB0F118}" dt="2021-03-30T14:23:31.239" v="7449" actId="14100"/>
          <ac:spMkLst>
            <pc:docMk/>
            <pc:sldMk cId="1121586923" sldId="286"/>
            <ac:spMk id="44" creationId="{18F2C93F-993F-1A4F-8083-2473DEDAA475}"/>
          </ac:spMkLst>
        </pc:spChg>
        <pc:spChg chg="add mod">
          <ac:chgData name="Juliana Loggia" userId="ada52972-1aa2-4d95-8131-0112866043bf" providerId="ADAL" clId="{D82144CA-DA07-5944-AC56-3E356AB0F118}" dt="2021-03-29T11:37:54.769" v="2513" actId="1035"/>
          <ac:spMkLst>
            <pc:docMk/>
            <pc:sldMk cId="1121586923" sldId="286"/>
            <ac:spMk id="45" creationId="{A7BA20C5-2421-B046-BD61-086C1CCC2926}"/>
          </ac:spMkLst>
        </pc:spChg>
        <pc:spChg chg="add mod">
          <ac:chgData name="Juliana Loggia" userId="ada52972-1aa2-4d95-8131-0112866043bf" providerId="ADAL" clId="{D82144CA-DA07-5944-AC56-3E356AB0F118}" dt="2021-03-29T11:37:42.289" v="2511" actId="1035"/>
          <ac:spMkLst>
            <pc:docMk/>
            <pc:sldMk cId="1121586923" sldId="286"/>
            <ac:spMk id="46" creationId="{8FC8BA1D-5605-4D42-87B2-9AA9D5749EF9}"/>
          </ac:spMkLst>
        </pc:spChg>
        <pc:spChg chg="add mod">
          <ac:chgData name="Juliana Loggia" userId="ada52972-1aa2-4d95-8131-0112866043bf" providerId="ADAL" clId="{D82144CA-DA07-5944-AC56-3E356AB0F118}" dt="2021-03-29T11:37:26.927" v="2509" actId="14100"/>
          <ac:spMkLst>
            <pc:docMk/>
            <pc:sldMk cId="1121586923" sldId="286"/>
            <ac:spMk id="47" creationId="{5901A719-3A4B-3440-A3A3-69AA88686E16}"/>
          </ac:spMkLst>
        </pc:spChg>
        <pc:spChg chg="add mod">
          <ac:chgData name="Juliana Loggia" userId="ada52972-1aa2-4d95-8131-0112866043bf" providerId="ADAL" clId="{D82144CA-DA07-5944-AC56-3E356AB0F118}" dt="2021-03-29T10:59:10.718" v="2132" actId="167"/>
          <ac:spMkLst>
            <pc:docMk/>
            <pc:sldMk cId="1121586923" sldId="286"/>
            <ac:spMk id="48" creationId="{89D3CCC8-A9EB-E045-8FC8-1FEDB856BDEE}"/>
          </ac:spMkLst>
        </pc:spChg>
        <pc:spChg chg="add mod">
          <ac:chgData name="Juliana Loggia" userId="ada52972-1aa2-4d95-8131-0112866043bf" providerId="ADAL" clId="{D82144CA-DA07-5944-AC56-3E356AB0F118}" dt="2021-03-29T14:34:51.053" v="3077" actId="14100"/>
          <ac:spMkLst>
            <pc:docMk/>
            <pc:sldMk cId="1121586923" sldId="286"/>
            <ac:spMk id="49" creationId="{103389BD-3FD3-264E-A22F-EF5D551ECA48}"/>
          </ac:spMkLst>
        </pc:spChg>
        <pc:spChg chg="add del mod">
          <ac:chgData name="Juliana Loggia" userId="ada52972-1aa2-4d95-8131-0112866043bf" providerId="ADAL" clId="{D82144CA-DA07-5944-AC56-3E356AB0F118}" dt="2021-03-29T14:35:22.729" v="3079"/>
          <ac:spMkLst>
            <pc:docMk/>
            <pc:sldMk cId="1121586923" sldId="286"/>
            <ac:spMk id="50" creationId="{13CB5416-2FD8-A247-A2D3-634A8CDB4CEA}"/>
          </ac:spMkLst>
        </pc:spChg>
        <pc:cxnChg chg="del">
          <ac:chgData name="Juliana Loggia" userId="ada52972-1aa2-4d95-8131-0112866043bf" providerId="ADAL" clId="{D82144CA-DA07-5944-AC56-3E356AB0F118}" dt="2021-03-29T10:57:21.263" v="2116" actId="478"/>
          <ac:cxnSpMkLst>
            <pc:docMk/>
            <pc:sldMk cId="1121586923" sldId="286"/>
            <ac:cxnSpMk id="6" creationId="{671AB39E-F328-EB48-85CB-531C19D1D818}"/>
          </ac:cxnSpMkLst>
        </pc:cxnChg>
        <pc:cxnChg chg="del mod">
          <ac:chgData name="Juliana Loggia" userId="ada52972-1aa2-4d95-8131-0112866043bf" providerId="ADAL" clId="{D82144CA-DA07-5944-AC56-3E356AB0F118}" dt="2021-03-29T10:57:14.773" v="2114" actId="478"/>
          <ac:cxnSpMkLst>
            <pc:docMk/>
            <pc:sldMk cId="1121586923" sldId="286"/>
            <ac:cxnSpMk id="7" creationId="{CA8E80C7-BEA4-F942-AF32-0EA94F3A31F1}"/>
          </ac:cxnSpMkLst>
        </pc:cxnChg>
        <pc:cxnChg chg="del mod">
          <ac:chgData name="Juliana Loggia" userId="ada52972-1aa2-4d95-8131-0112866043bf" providerId="ADAL" clId="{D82144CA-DA07-5944-AC56-3E356AB0F118}" dt="2021-03-29T10:57:12.285" v="2113" actId="478"/>
          <ac:cxnSpMkLst>
            <pc:docMk/>
            <pc:sldMk cId="1121586923" sldId="286"/>
            <ac:cxnSpMk id="8" creationId="{63556DE7-1D5D-DD48-AF28-57BAF123B6A7}"/>
          </ac:cxnSpMkLst>
        </pc:cxnChg>
        <pc:cxnChg chg="del">
          <ac:chgData name="Juliana Loggia" userId="ada52972-1aa2-4d95-8131-0112866043bf" providerId="ADAL" clId="{D82144CA-DA07-5944-AC56-3E356AB0F118}" dt="2021-03-29T10:08:09.810" v="1571" actId="478"/>
          <ac:cxnSpMkLst>
            <pc:docMk/>
            <pc:sldMk cId="1121586923" sldId="286"/>
            <ac:cxnSpMk id="9" creationId="{5D5C84A5-793B-7946-8457-04AE5C5DB045}"/>
          </ac:cxnSpMkLst>
        </pc:cxnChg>
        <pc:cxnChg chg="add del mod">
          <ac:chgData name="Juliana Loggia" userId="ada52972-1aa2-4d95-8131-0112866043bf" providerId="ADAL" clId="{D82144CA-DA07-5944-AC56-3E356AB0F118}" dt="2021-03-29T10:57:18.917" v="2115" actId="478"/>
          <ac:cxnSpMkLst>
            <pc:docMk/>
            <pc:sldMk cId="1121586923" sldId="286"/>
            <ac:cxnSpMk id="15" creationId="{8BB11216-24F7-8741-BADE-D7BF6D9D85A6}"/>
          </ac:cxnSpMkLst>
        </pc:cxnChg>
        <pc:cxnChg chg="add del mod">
          <ac:chgData name="Juliana Loggia" userId="ada52972-1aa2-4d95-8131-0112866043bf" providerId="ADAL" clId="{D82144CA-DA07-5944-AC56-3E356AB0F118}" dt="2021-03-29T10:57:09.992" v="2112" actId="478"/>
          <ac:cxnSpMkLst>
            <pc:docMk/>
            <pc:sldMk cId="1121586923" sldId="286"/>
            <ac:cxnSpMk id="16" creationId="{6EB6D161-A09A-8D44-89B7-AD7AA074D432}"/>
          </ac:cxnSpMkLst>
        </pc:cxnChg>
        <pc:cxnChg chg="add del mod">
          <ac:chgData name="Juliana Loggia" userId="ada52972-1aa2-4d95-8131-0112866043bf" providerId="ADAL" clId="{D82144CA-DA07-5944-AC56-3E356AB0F118}" dt="2021-03-29T10:15:58.065" v="1621"/>
          <ac:cxnSpMkLst>
            <pc:docMk/>
            <pc:sldMk cId="1121586923" sldId="286"/>
            <ac:cxnSpMk id="23" creationId="{BA4F2543-B6DA-634A-9C0F-549116719CCE}"/>
          </ac:cxnSpMkLst>
        </pc:cxnChg>
        <pc:cxnChg chg="add del mod">
          <ac:chgData name="Juliana Loggia" userId="ada52972-1aa2-4d95-8131-0112866043bf" providerId="ADAL" clId="{D82144CA-DA07-5944-AC56-3E356AB0F118}" dt="2021-03-29T10:57:06.818" v="2111" actId="478"/>
          <ac:cxnSpMkLst>
            <pc:docMk/>
            <pc:sldMk cId="1121586923" sldId="286"/>
            <ac:cxnSpMk id="24" creationId="{C224636B-5D14-4940-A3BE-FF9E371CC152}"/>
          </ac:cxnSpMkLst>
        </pc:cxnChg>
        <pc:cxnChg chg="add del mod">
          <ac:chgData name="Juliana Loggia" userId="ada52972-1aa2-4d95-8131-0112866043bf" providerId="ADAL" clId="{D82144CA-DA07-5944-AC56-3E356AB0F118}" dt="2021-03-29T10:56:48.160" v="2109" actId="478"/>
          <ac:cxnSpMkLst>
            <pc:docMk/>
            <pc:sldMk cId="1121586923" sldId="286"/>
            <ac:cxnSpMk id="28" creationId="{2D442868-28A5-8740-A347-3FB06311404E}"/>
          </ac:cxnSpMkLst>
        </pc:cxnChg>
        <pc:cxnChg chg="add del mod">
          <ac:chgData name="Juliana Loggia" userId="ada52972-1aa2-4d95-8131-0112866043bf" providerId="ADAL" clId="{D82144CA-DA07-5944-AC56-3E356AB0F118}" dt="2021-03-29T10:57:03.660" v="2110" actId="478"/>
          <ac:cxnSpMkLst>
            <pc:docMk/>
            <pc:sldMk cId="1121586923" sldId="286"/>
            <ac:cxnSpMk id="36" creationId="{48C2A264-11F0-FD41-A898-2D326AFFE3A8}"/>
          </ac:cxnSpMkLst>
        </pc:cxnChg>
      </pc:sldChg>
      <pc:sldChg chg="addSp delSp modSp add del mod ord">
        <pc:chgData name="Juliana Loggia" userId="ada52972-1aa2-4d95-8131-0112866043bf" providerId="ADAL" clId="{D82144CA-DA07-5944-AC56-3E356AB0F118}" dt="2021-04-02T15:47:19.896" v="9087" actId="2696"/>
        <pc:sldMkLst>
          <pc:docMk/>
          <pc:sldMk cId="854464637" sldId="287"/>
        </pc:sldMkLst>
        <pc:spChg chg="add del mod">
          <ac:chgData name="Juliana Loggia" userId="ada52972-1aa2-4d95-8131-0112866043bf" providerId="ADAL" clId="{D82144CA-DA07-5944-AC56-3E356AB0F118}" dt="2021-03-29T11:39:42.883" v="2523" actId="478"/>
          <ac:spMkLst>
            <pc:docMk/>
            <pc:sldMk cId="854464637" sldId="287"/>
            <ac:spMk id="6" creationId="{3E624350-122E-F347-8308-A33AC8E61450}"/>
          </ac:spMkLst>
        </pc:spChg>
        <pc:spChg chg="mod">
          <ac:chgData name="Juliana Loggia" userId="ada52972-1aa2-4d95-8131-0112866043bf" providerId="ADAL" clId="{D82144CA-DA07-5944-AC56-3E356AB0F118}" dt="2021-03-29T11:25:06.945" v="2166" actId="20577"/>
          <ac:spMkLst>
            <pc:docMk/>
            <pc:sldMk cId="854464637" sldId="287"/>
            <ac:spMk id="10" creationId="{614BF387-2291-F746-9CA3-8784A58A0E7E}"/>
          </ac:spMkLst>
        </pc:spChg>
        <pc:spChg chg="mod">
          <ac:chgData name="Juliana Loggia" userId="ada52972-1aa2-4d95-8131-0112866043bf" providerId="ADAL" clId="{D82144CA-DA07-5944-AC56-3E356AB0F118}" dt="2021-03-29T11:49:34.746" v="2659" actId="20577"/>
          <ac:spMkLst>
            <pc:docMk/>
            <pc:sldMk cId="854464637" sldId="287"/>
            <ac:spMk id="11" creationId="{2ACD42EC-B90B-0F4C-93D5-4A6F9B3CE839}"/>
          </ac:spMkLst>
        </pc:spChg>
        <pc:spChg chg="del">
          <ac:chgData name="Juliana Loggia" userId="ada52972-1aa2-4d95-8131-0112866043bf" providerId="ADAL" clId="{D82144CA-DA07-5944-AC56-3E356AB0F118}" dt="2021-03-29T11:26:02.216" v="2167" actId="478"/>
          <ac:spMkLst>
            <pc:docMk/>
            <pc:sldMk cId="854464637" sldId="287"/>
            <ac:spMk id="12" creationId="{A98DB84E-C248-8B40-89B2-5C235099390A}"/>
          </ac:spMkLst>
        </pc:spChg>
        <pc:spChg chg="del">
          <ac:chgData name="Juliana Loggia" userId="ada52972-1aa2-4d95-8131-0112866043bf" providerId="ADAL" clId="{D82144CA-DA07-5944-AC56-3E356AB0F118}" dt="2021-03-29T11:26:26.305" v="2177" actId="478"/>
          <ac:spMkLst>
            <pc:docMk/>
            <pc:sldMk cId="854464637" sldId="287"/>
            <ac:spMk id="13" creationId="{53FB8E44-FF2D-504C-83D2-F267AB242815}"/>
          </ac:spMkLst>
        </pc:spChg>
        <pc:spChg chg="del">
          <ac:chgData name="Juliana Loggia" userId="ada52972-1aa2-4d95-8131-0112866043bf" providerId="ADAL" clId="{D82144CA-DA07-5944-AC56-3E356AB0F118}" dt="2021-03-29T11:26:28.987" v="2178" actId="478"/>
          <ac:spMkLst>
            <pc:docMk/>
            <pc:sldMk cId="854464637" sldId="287"/>
            <ac:spMk id="14" creationId="{551CA717-EDBA-CD4B-973D-750084347860}"/>
          </ac:spMkLst>
        </pc:spChg>
        <pc:spChg chg="add del mod">
          <ac:chgData name="Juliana Loggia" userId="ada52972-1aa2-4d95-8131-0112866043bf" providerId="ADAL" clId="{D82144CA-DA07-5944-AC56-3E356AB0F118}" dt="2021-03-29T11:27:41.142" v="2186" actId="478"/>
          <ac:spMkLst>
            <pc:docMk/>
            <pc:sldMk cId="854464637" sldId="287"/>
            <ac:spMk id="16" creationId="{EF8E4904-5FD5-D04A-BC90-63A9E681FEF8}"/>
          </ac:spMkLst>
        </pc:spChg>
        <pc:spChg chg="add mod">
          <ac:chgData name="Juliana Loggia" userId="ada52972-1aa2-4d95-8131-0112866043bf" providerId="ADAL" clId="{D82144CA-DA07-5944-AC56-3E356AB0F118}" dt="2021-03-29T13:30:42.265" v="2825" actId="1037"/>
          <ac:spMkLst>
            <pc:docMk/>
            <pc:sldMk cId="854464637" sldId="287"/>
            <ac:spMk id="27" creationId="{FC1E1013-4F87-2C48-AE5F-DFEA092E3996}"/>
          </ac:spMkLst>
        </pc:spChg>
        <pc:spChg chg="add mod">
          <ac:chgData name="Juliana Loggia" userId="ada52972-1aa2-4d95-8131-0112866043bf" providerId="ADAL" clId="{D82144CA-DA07-5944-AC56-3E356AB0F118}" dt="2021-03-29T14:27:43.579" v="3001" actId="1038"/>
          <ac:spMkLst>
            <pc:docMk/>
            <pc:sldMk cId="854464637" sldId="287"/>
            <ac:spMk id="31" creationId="{25C4E104-08AE-B44F-864F-E914AF076639}"/>
          </ac:spMkLst>
        </pc:spChg>
        <pc:spChg chg="add mod">
          <ac:chgData name="Juliana Loggia" userId="ada52972-1aa2-4d95-8131-0112866043bf" providerId="ADAL" clId="{D82144CA-DA07-5944-AC56-3E356AB0F118}" dt="2021-03-29T14:27:19.341" v="2999" actId="1037"/>
          <ac:spMkLst>
            <pc:docMk/>
            <pc:sldMk cId="854464637" sldId="287"/>
            <ac:spMk id="33" creationId="{5F103E53-AE49-474F-8223-7B24BD47DBDB}"/>
          </ac:spMkLst>
        </pc:spChg>
        <pc:spChg chg="add mod">
          <ac:chgData name="Juliana Loggia" userId="ada52972-1aa2-4d95-8131-0112866043bf" providerId="ADAL" clId="{D82144CA-DA07-5944-AC56-3E356AB0F118}" dt="2021-03-29T14:26:05.029" v="2992" actId="1037"/>
          <ac:spMkLst>
            <pc:docMk/>
            <pc:sldMk cId="854464637" sldId="287"/>
            <ac:spMk id="35" creationId="{3045157D-655F-2E4E-833F-2DC337F43AF7}"/>
          </ac:spMkLst>
        </pc:spChg>
        <pc:spChg chg="add mod">
          <ac:chgData name="Juliana Loggia" userId="ada52972-1aa2-4d95-8131-0112866043bf" providerId="ADAL" clId="{D82144CA-DA07-5944-AC56-3E356AB0F118}" dt="2021-03-29T14:25:08.753" v="2964" actId="1037"/>
          <ac:spMkLst>
            <pc:docMk/>
            <pc:sldMk cId="854464637" sldId="287"/>
            <ac:spMk id="39" creationId="{BDC01B6B-D978-3D4F-A9A7-7904639D1667}"/>
          </ac:spMkLst>
        </pc:spChg>
        <pc:spChg chg="add mod">
          <ac:chgData name="Juliana Loggia" userId="ada52972-1aa2-4d95-8131-0112866043bf" providerId="ADAL" clId="{D82144CA-DA07-5944-AC56-3E356AB0F118}" dt="2021-03-29T14:15:45.016" v="2859" actId="1076"/>
          <ac:spMkLst>
            <pc:docMk/>
            <pc:sldMk cId="854464637" sldId="287"/>
            <ac:spMk id="41" creationId="{9000EBEA-598A-814A-8888-9E4A270B91FC}"/>
          </ac:spMkLst>
        </pc:spChg>
        <pc:spChg chg="add mod">
          <ac:chgData name="Juliana Loggia" userId="ada52972-1aa2-4d95-8131-0112866043bf" providerId="ADAL" clId="{D82144CA-DA07-5944-AC56-3E356AB0F118}" dt="2021-03-29T14:36:13.933" v="3084" actId="20577"/>
          <ac:spMkLst>
            <pc:docMk/>
            <pc:sldMk cId="854464637" sldId="287"/>
            <ac:spMk id="43" creationId="{FE00BE94-D23A-B74D-9940-51CE2DB0A683}"/>
          </ac:spMkLst>
        </pc:spChg>
        <pc:spChg chg="add del mod">
          <ac:chgData name="Juliana Loggia" userId="ada52972-1aa2-4d95-8131-0112866043bf" providerId="ADAL" clId="{D82144CA-DA07-5944-AC56-3E356AB0F118}" dt="2021-03-29T14:24:19.726" v="2943" actId="478"/>
          <ac:spMkLst>
            <pc:docMk/>
            <pc:sldMk cId="854464637" sldId="287"/>
            <ac:spMk id="44" creationId="{36FFE3B2-CE29-8440-BE8C-AF253F6D4E8F}"/>
          </ac:spMkLst>
        </pc:spChg>
        <pc:spChg chg="add mod">
          <ac:chgData name="Juliana Loggia" userId="ada52972-1aa2-4d95-8131-0112866043bf" providerId="ADAL" clId="{D82144CA-DA07-5944-AC56-3E356AB0F118}" dt="2021-03-29T14:35:34.834" v="3081" actId="167"/>
          <ac:spMkLst>
            <pc:docMk/>
            <pc:sldMk cId="854464637" sldId="287"/>
            <ac:spMk id="50" creationId="{008E5EC9-D37A-4C4C-BC5F-CCB7B4881658}"/>
          </ac:spMkLst>
        </pc:spChg>
        <pc:picChg chg="add del mod">
          <ac:chgData name="Juliana Loggia" userId="ada52972-1aa2-4d95-8131-0112866043bf" providerId="ADAL" clId="{D82144CA-DA07-5944-AC56-3E356AB0F118}" dt="2021-03-29T11:39:42.883" v="2523" actId="478"/>
          <ac:picMkLst>
            <pc:docMk/>
            <pc:sldMk cId="854464637" sldId="287"/>
            <ac:picMk id="8" creationId="{EEBF33D8-7756-7F45-B9A1-158FEFE8BADC}"/>
          </ac:picMkLst>
        </pc:picChg>
        <pc:picChg chg="add mod modCrop">
          <ac:chgData name="Juliana Loggia" userId="ada52972-1aa2-4d95-8131-0112866043bf" providerId="ADAL" clId="{D82144CA-DA07-5944-AC56-3E356AB0F118}" dt="2021-03-29T14:26:41.140" v="2993" actId="408"/>
          <ac:picMkLst>
            <pc:docMk/>
            <pc:sldMk cId="854464637" sldId="287"/>
            <ac:picMk id="19" creationId="{34947896-FF0A-9C4C-9BFC-B543ED31149B}"/>
          </ac:picMkLst>
        </pc:picChg>
        <pc:picChg chg="add del mod">
          <ac:chgData name="Juliana Loggia" userId="ada52972-1aa2-4d95-8131-0112866043bf" providerId="ADAL" clId="{D82144CA-DA07-5944-AC56-3E356AB0F118}" dt="2021-03-29T12:55:02.079" v="2681" actId="478"/>
          <ac:picMkLst>
            <pc:docMk/>
            <pc:sldMk cId="854464637" sldId="287"/>
            <ac:picMk id="21" creationId="{77E91E0F-42B3-2C46-9158-496752E8B408}"/>
          </ac:picMkLst>
        </pc:picChg>
        <pc:picChg chg="add del mod">
          <ac:chgData name="Juliana Loggia" userId="ada52972-1aa2-4d95-8131-0112866043bf" providerId="ADAL" clId="{D82144CA-DA07-5944-AC56-3E356AB0F118}" dt="2021-03-29T12:55:03.767" v="2682" actId="478"/>
          <ac:picMkLst>
            <pc:docMk/>
            <pc:sldMk cId="854464637" sldId="287"/>
            <ac:picMk id="22" creationId="{6B9E51FC-5110-5C45-A746-D87757FCB2AA}"/>
          </ac:picMkLst>
        </pc:picChg>
        <pc:picChg chg="add del mod">
          <ac:chgData name="Juliana Loggia" userId="ada52972-1aa2-4d95-8131-0112866043bf" providerId="ADAL" clId="{D82144CA-DA07-5944-AC56-3E356AB0F118}" dt="2021-03-29T12:55:05.348" v="2683" actId="478"/>
          <ac:picMkLst>
            <pc:docMk/>
            <pc:sldMk cId="854464637" sldId="287"/>
            <ac:picMk id="23" creationId="{B469CB3A-D340-7C40-B067-9EA762F803E2}"/>
          </ac:picMkLst>
        </pc:picChg>
        <pc:picChg chg="add del mod">
          <ac:chgData name="Juliana Loggia" userId="ada52972-1aa2-4d95-8131-0112866043bf" providerId="ADAL" clId="{D82144CA-DA07-5944-AC56-3E356AB0F118}" dt="2021-03-29T13:30:27.854" v="2814" actId="478"/>
          <ac:picMkLst>
            <pc:docMk/>
            <pc:sldMk cId="854464637" sldId="287"/>
            <ac:picMk id="24" creationId="{AE241B43-6FDD-C447-93A1-706C0AD53648}"/>
          </ac:picMkLst>
        </pc:picChg>
        <pc:picChg chg="add del mod">
          <ac:chgData name="Juliana Loggia" userId="ada52972-1aa2-4d95-8131-0112866043bf" providerId="ADAL" clId="{D82144CA-DA07-5944-AC56-3E356AB0F118}" dt="2021-03-29T12:55:07.011" v="2684" actId="478"/>
          <ac:picMkLst>
            <pc:docMk/>
            <pc:sldMk cId="854464637" sldId="287"/>
            <ac:picMk id="25" creationId="{00028411-E3BD-A340-90E1-B0B0916C6DD9}"/>
          </ac:picMkLst>
        </pc:picChg>
        <pc:picChg chg="add del mod">
          <ac:chgData name="Juliana Loggia" userId="ada52972-1aa2-4d95-8131-0112866043bf" providerId="ADAL" clId="{D82144CA-DA07-5944-AC56-3E356AB0F118}" dt="2021-03-29T13:30:29.648" v="2815" actId="478"/>
          <ac:picMkLst>
            <pc:docMk/>
            <pc:sldMk cId="854464637" sldId="287"/>
            <ac:picMk id="26" creationId="{B472CC15-0FED-0F42-82A4-DA233005B5CF}"/>
          </ac:picMkLst>
        </pc:picChg>
        <pc:picChg chg="add mod modCrop">
          <ac:chgData name="Juliana Loggia" userId="ada52972-1aa2-4d95-8131-0112866043bf" providerId="ADAL" clId="{D82144CA-DA07-5944-AC56-3E356AB0F118}" dt="2021-03-29T14:26:41.140" v="2993" actId="408"/>
          <ac:picMkLst>
            <pc:docMk/>
            <pc:sldMk cId="854464637" sldId="287"/>
            <ac:picMk id="28" creationId="{96A57967-F7B7-A04C-AC88-FF887674E380}"/>
          </ac:picMkLst>
        </pc:picChg>
        <pc:picChg chg="add mod modCrop">
          <ac:chgData name="Juliana Loggia" userId="ada52972-1aa2-4d95-8131-0112866043bf" providerId="ADAL" clId="{D82144CA-DA07-5944-AC56-3E356AB0F118}" dt="2021-03-29T14:26:41.140" v="2993" actId="408"/>
          <ac:picMkLst>
            <pc:docMk/>
            <pc:sldMk cId="854464637" sldId="287"/>
            <ac:picMk id="32" creationId="{47177720-E934-7A47-9F54-BC8B00A9F6DB}"/>
          </ac:picMkLst>
        </pc:picChg>
        <pc:picChg chg="add mod modCrop">
          <ac:chgData name="Juliana Loggia" userId="ada52972-1aa2-4d95-8131-0112866043bf" providerId="ADAL" clId="{D82144CA-DA07-5944-AC56-3E356AB0F118}" dt="2021-03-29T14:26:41.140" v="2993" actId="408"/>
          <ac:picMkLst>
            <pc:docMk/>
            <pc:sldMk cId="854464637" sldId="287"/>
            <ac:picMk id="34" creationId="{07BFDF10-1C41-DA43-A619-A780B3222ED7}"/>
          </ac:picMkLst>
        </pc:picChg>
        <pc:picChg chg="add mod modCrop">
          <ac:chgData name="Juliana Loggia" userId="ada52972-1aa2-4d95-8131-0112866043bf" providerId="ADAL" clId="{D82144CA-DA07-5944-AC56-3E356AB0F118}" dt="2021-03-29T14:26:41.140" v="2993" actId="408"/>
          <ac:picMkLst>
            <pc:docMk/>
            <pc:sldMk cId="854464637" sldId="287"/>
            <ac:picMk id="36" creationId="{F0E2D39C-48AF-4F41-8842-83D4525A4116}"/>
          </ac:picMkLst>
        </pc:picChg>
        <pc:picChg chg="add del">
          <ac:chgData name="Juliana Loggia" userId="ada52972-1aa2-4d95-8131-0112866043bf" providerId="ADAL" clId="{D82144CA-DA07-5944-AC56-3E356AB0F118}" dt="2021-03-29T13:20:37.499" v="2777"/>
          <ac:picMkLst>
            <pc:docMk/>
            <pc:sldMk cId="854464637" sldId="287"/>
            <ac:picMk id="37" creationId="{B3413E90-A9C7-C348-BF33-4EA414780498}"/>
          </ac:picMkLst>
        </pc:picChg>
        <pc:picChg chg="add del">
          <ac:chgData name="Juliana Loggia" userId="ada52972-1aa2-4d95-8131-0112866043bf" providerId="ADAL" clId="{D82144CA-DA07-5944-AC56-3E356AB0F118}" dt="2021-03-29T13:20:41.517" v="2779"/>
          <ac:picMkLst>
            <pc:docMk/>
            <pc:sldMk cId="854464637" sldId="287"/>
            <ac:picMk id="38" creationId="{0C3489EB-3DFF-ED44-81AE-EB8C3807898B}"/>
          </ac:picMkLst>
        </pc:picChg>
        <pc:picChg chg="add mod modCrop">
          <ac:chgData name="Juliana Loggia" userId="ada52972-1aa2-4d95-8131-0112866043bf" providerId="ADAL" clId="{D82144CA-DA07-5944-AC56-3E356AB0F118}" dt="2021-03-29T14:13:53.368" v="2840" actId="1076"/>
          <ac:picMkLst>
            <pc:docMk/>
            <pc:sldMk cId="854464637" sldId="287"/>
            <ac:picMk id="40" creationId="{8A837D11-FDC6-0248-9151-89E0398EEA95}"/>
          </ac:picMkLst>
        </pc:picChg>
        <pc:picChg chg="add mod modCrop">
          <ac:chgData name="Juliana Loggia" userId="ada52972-1aa2-4d95-8131-0112866043bf" providerId="ADAL" clId="{D82144CA-DA07-5944-AC56-3E356AB0F118}" dt="2021-03-29T14:28:35.107" v="3013" actId="1038"/>
          <ac:picMkLst>
            <pc:docMk/>
            <pc:sldMk cId="854464637" sldId="287"/>
            <ac:picMk id="42" creationId="{C724CED8-8DF2-2749-8465-1C129EAFAF20}"/>
          </ac:picMkLst>
        </pc:picChg>
        <pc:cxnChg chg="add del mod">
          <ac:chgData name="Juliana Loggia" userId="ada52972-1aa2-4d95-8131-0112866043bf" providerId="ADAL" clId="{D82144CA-DA07-5944-AC56-3E356AB0F118}" dt="2021-03-29T14:40:09.496" v="3088" actId="478"/>
          <ac:cxnSpMkLst>
            <pc:docMk/>
            <pc:sldMk cId="854464637" sldId="287"/>
            <ac:cxnSpMk id="9" creationId="{13A273B9-DD14-0E47-B872-143DDAC96124}"/>
          </ac:cxnSpMkLst>
        </pc:cxnChg>
        <pc:cxnChg chg="add del mod">
          <ac:chgData name="Juliana Loggia" userId="ada52972-1aa2-4d95-8131-0112866043bf" providerId="ADAL" clId="{D82144CA-DA07-5944-AC56-3E356AB0F118}" dt="2021-03-29T11:30:22.262" v="2262" actId="478"/>
          <ac:cxnSpMkLst>
            <pc:docMk/>
            <pc:sldMk cId="854464637" sldId="287"/>
            <ac:cxnSpMk id="15" creationId="{DC833E04-49B5-8648-B20E-E63871EE8DDD}"/>
          </ac:cxnSpMkLst>
        </pc:cxnChg>
        <pc:cxnChg chg="add del mod">
          <ac:chgData name="Juliana Loggia" userId="ada52972-1aa2-4d95-8131-0112866043bf" providerId="ADAL" clId="{D82144CA-DA07-5944-AC56-3E356AB0F118}" dt="2021-03-29T14:40:13.062" v="3090" actId="478"/>
          <ac:cxnSpMkLst>
            <pc:docMk/>
            <pc:sldMk cId="854464637" sldId="287"/>
            <ac:cxnSpMk id="17" creationId="{6643C6FC-7956-7B47-A6AA-BD627592C1A6}"/>
          </ac:cxnSpMkLst>
        </pc:cxnChg>
        <pc:cxnChg chg="add del mod">
          <ac:chgData name="Juliana Loggia" userId="ada52972-1aa2-4d95-8131-0112866043bf" providerId="ADAL" clId="{D82144CA-DA07-5944-AC56-3E356AB0F118}" dt="2021-03-29T14:40:11.445" v="3089" actId="478"/>
          <ac:cxnSpMkLst>
            <pc:docMk/>
            <pc:sldMk cId="854464637" sldId="287"/>
            <ac:cxnSpMk id="18" creationId="{5659FD0D-1E3E-B54F-804B-6826BCD226BA}"/>
          </ac:cxnSpMkLst>
        </pc:cxnChg>
        <pc:cxnChg chg="add del mod">
          <ac:chgData name="Juliana Loggia" userId="ada52972-1aa2-4d95-8131-0112866043bf" providerId="ADAL" clId="{D82144CA-DA07-5944-AC56-3E356AB0F118}" dt="2021-03-29T14:40:07.427" v="3087" actId="478"/>
          <ac:cxnSpMkLst>
            <pc:docMk/>
            <pc:sldMk cId="854464637" sldId="287"/>
            <ac:cxnSpMk id="20" creationId="{0D756B35-6D18-6C47-99A5-4D6A564A232E}"/>
          </ac:cxnSpMkLst>
        </pc:cxnChg>
        <pc:cxnChg chg="add del mod">
          <ac:chgData name="Juliana Loggia" userId="ada52972-1aa2-4d95-8131-0112866043bf" providerId="ADAL" clId="{D82144CA-DA07-5944-AC56-3E356AB0F118}" dt="2021-03-29T14:28:56.504" v="3016" actId="478"/>
          <ac:cxnSpMkLst>
            <pc:docMk/>
            <pc:sldMk cId="854464637" sldId="287"/>
            <ac:cxnSpMk id="29" creationId="{8CBD1C78-0D4A-6A46-84A4-76A649DED188}"/>
          </ac:cxnSpMkLst>
        </pc:cxnChg>
        <pc:cxnChg chg="add del mod">
          <ac:chgData name="Juliana Loggia" userId="ada52972-1aa2-4d95-8131-0112866043bf" providerId="ADAL" clId="{D82144CA-DA07-5944-AC56-3E356AB0F118}" dt="2021-03-29T14:28:49.224" v="3015" actId="478"/>
          <ac:cxnSpMkLst>
            <pc:docMk/>
            <pc:sldMk cId="854464637" sldId="287"/>
            <ac:cxnSpMk id="30" creationId="{8DA0FFE3-849D-D044-A7D2-2B775F096FDF}"/>
          </ac:cxnSpMkLst>
        </pc:cxnChg>
        <pc:cxnChg chg="add del mod">
          <ac:chgData name="Juliana Loggia" userId="ada52972-1aa2-4d95-8131-0112866043bf" providerId="ADAL" clId="{D82144CA-DA07-5944-AC56-3E356AB0F118}" dt="2021-03-29T14:26:47.476" v="2994" actId="478"/>
          <ac:cxnSpMkLst>
            <pc:docMk/>
            <pc:sldMk cId="854464637" sldId="287"/>
            <ac:cxnSpMk id="45" creationId="{853B64C3-03C8-0A4B-957B-36EF305C471F}"/>
          </ac:cxnSpMkLst>
        </pc:cxnChg>
        <pc:cxnChg chg="add del mod">
          <ac:chgData name="Juliana Loggia" userId="ada52972-1aa2-4d95-8131-0112866043bf" providerId="ADAL" clId="{D82144CA-DA07-5944-AC56-3E356AB0F118}" dt="2021-03-29T14:26:50.663" v="2996" actId="478"/>
          <ac:cxnSpMkLst>
            <pc:docMk/>
            <pc:sldMk cId="854464637" sldId="287"/>
            <ac:cxnSpMk id="46" creationId="{81E1C849-2305-1E45-9BA0-D90AB98451A7}"/>
          </ac:cxnSpMkLst>
        </pc:cxnChg>
        <pc:cxnChg chg="add del mod">
          <ac:chgData name="Juliana Loggia" userId="ada52972-1aa2-4d95-8131-0112866043bf" providerId="ADAL" clId="{D82144CA-DA07-5944-AC56-3E356AB0F118}" dt="2021-03-29T14:23:48.250" v="2930"/>
          <ac:cxnSpMkLst>
            <pc:docMk/>
            <pc:sldMk cId="854464637" sldId="287"/>
            <ac:cxnSpMk id="47" creationId="{9553B7D5-D47A-9F4A-8EE3-6E816D63084C}"/>
          </ac:cxnSpMkLst>
        </pc:cxnChg>
        <pc:cxnChg chg="add del mod">
          <ac:chgData name="Juliana Loggia" userId="ada52972-1aa2-4d95-8131-0112866043bf" providerId="ADAL" clId="{D82144CA-DA07-5944-AC56-3E356AB0F118}" dt="2021-03-29T14:26:49.035" v="2995" actId="478"/>
          <ac:cxnSpMkLst>
            <pc:docMk/>
            <pc:sldMk cId="854464637" sldId="287"/>
            <ac:cxnSpMk id="48" creationId="{8EE84915-CB66-3E41-B04D-A12CDEF3F5F0}"/>
          </ac:cxnSpMkLst>
        </pc:cxnChg>
        <pc:cxnChg chg="add del mod">
          <ac:chgData name="Juliana Loggia" userId="ada52972-1aa2-4d95-8131-0112866043bf" providerId="ADAL" clId="{D82144CA-DA07-5944-AC56-3E356AB0F118}" dt="2021-03-29T14:28:40.968" v="3014" actId="478"/>
          <ac:cxnSpMkLst>
            <pc:docMk/>
            <pc:sldMk cId="854464637" sldId="287"/>
            <ac:cxnSpMk id="49" creationId="{E4A4814C-0A03-FE4E-A59F-ECEC7B3A8D60}"/>
          </ac:cxnSpMkLst>
        </pc:cxnChg>
      </pc:sldChg>
      <pc:sldChg chg="addSp delSp modSp add mod ord">
        <pc:chgData name="Juliana Loggia" userId="ada52972-1aa2-4d95-8131-0112866043bf" providerId="ADAL" clId="{D82144CA-DA07-5944-AC56-3E356AB0F118}" dt="2021-04-07T09:06:59.680" v="18721" actId="20577"/>
        <pc:sldMkLst>
          <pc:docMk/>
          <pc:sldMk cId="504815348" sldId="288"/>
        </pc:sldMkLst>
        <pc:spChg chg="add del mod">
          <ac:chgData name="Juliana Loggia" userId="ada52972-1aa2-4d95-8131-0112866043bf" providerId="ADAL" clId="{D82144CA-DA07-5944-AC56-3E356AB0F118}" dt="2021-03-29T15:42:16.532" v="3642"/>
          <ac:spMkLst>
            <pc:docMk/>
            <pc:sldMk cId="504815348" sldId="288"/>
            <ac:spMk id="4" creationId="{543D4ED2-107B-F744-B34A-16A9ECDF62E6}"/>
          </ac:spMkLst>
        </pc:spChg>
        <pc:spChg chg="mod">
          <ac:chgData name="Juliana Loggia" userId="ada52972-1aa2-4d95-8131-0112866043bf" providerId="ADAL" clId="{D82144CA-DA07-5944-AC56-3E356AB0F118}" dt="2021-03-29T14:40:49.209" v="3100" actId="20577"/>
          <ac:spMkLst>
            <pc:docMk/>
            <pc:sldMk cId="504815348" sldId="288"/>
            <ac:spMk id="10" creationId="{614BF387-2291-F746-9CA3-8784A58A0E7E}"/>
          </ac:spMkLst>
        </pc:spChg>
        <pc:spChg chg="del mod">
          <ac:chgData name="Juliana Loggia" userId="ada52972-1aa2-4d95-8131-0112866043bf" providerId="ADAL" clId="{D82144CA-DA07-5944-AC56-3E356AB0F118}" dt="2021-03-29T15:42:37.048" v="3645" actId="478"/>
          <ac:spMkLst>
            <pc:docMk/>
            <pc:sldMk cId="504815348" sldId="288"/>
            <ac:spMk id="11" creationId="{2ACD42EC-B90B-0F4C-93D5-4A6F9B3CE839}"/>
          </ac:spMkLst>
        </pc:spChg>
        <pc:spChg chg="del">
          <ac:chgData name="Juliana Loggia" userId="ada52972-1aa2-4d95-8131-0112866043bf" providerId="ADAL" clId="{D82144CA-DA07-5944-AC56-3E356AB0F118}" dt="2021-03-29T14:45:18.079" v="3125" actId="478"/>
          <ac:spMkLst>
            <pc:docMk/>
            <pc:sldMk cId="504815348" sldId="288"/>
            <ac:spMk id="12" creationId="{A98DB84E-C248-8B40-89B2-5C235099390A}"/>
          </ac:spMkLst>
        </pc:spChg>
        <pc:spChg chg="del">
          <ac:chgData name="Juliana Loggia" userId="ada52972-1aa2-4d95-8131-0112866043bf" providerId="ADAL" clId="{D82144CA-DA07-5944-AC56-3E356AB0F118}" dt="2021-03-29T14:45:23.604" v="3127" actId="478"/>
          <ac:spMkLst>
            <pc:docMk/>
            <pc:sldMk cId="504815348" sldId="288"/>
            <ac:spMk id="13" creationId="{53FB8E44-FF2D-504C-83D2-F267AB242815}"/>
          </ac:spMkLst>
        </pc:spChg>
        <pc:spChg chg="del">
          <ac:chgData name="Juliana Loggia" userId="ada52972-1aa2-4d95-8131-0112866043bf" providerId="ADAL" clId="{D82144CA-DA07-5944-AC56-3E356AB0F118}" dt="2021-03-29T14:45:20.627" v="3126" actId="478"/>
          <ac:spMkLst>
            <pc:docMk/>
            <pc:sldMk cId="504815348" sldId="288"/>
            <ac:spMk id="14" creationId="{551CA717-EDBA-CD4B-973D-750084347860}"/>
          </ac:spMkLst>
        </pc:spChg>
        <pc:spChg chg="mod">
          <ac:chgData name="Juliana Loggia" userId="ada52972-1aa2-4d95-8131-0112866043bf" providerId="ADAL" clId="{D82144CA-DA07-5944-AC56-3E356AB0F118}" dt="2021-03-29T14:41:10.973" v="3105" actId="14100"/>
          <ac:spMkLst>
            <pc:docMk/>
            <pc:sldMk cId="504815348" sldId="288"/>
            <ac:spMk id="16" creationId="{38F777FA-9E5C-B745-8171-F5DBD96FBC3C}"/>
          </ac:spMkLst>
        </pc:spChg>
        <pc:spChg chg="add mod">
          <ac:chgData name="Juliana Loggia" userId="ada52972-1aa2-4d95-8131-0112866043bf" providerId="ADAL" clId="{D82144CA-DA07-5944-AC56-3E356AB0F118}" dt="2021-04-07T09:06:59.680" v="18721" actId="20577"/>
          <ac:spMkLst>
            <pc:docMk/>
            <pc:sldMk cId="504815348" sldId="288"/>
            <ac:spMk id="18" creationId="{0FAEEB12-9E23-044E-9A8F-1F5EB777EDEA}"/>
          </ac:spMkLst>
        </pc:spChg>
        <pc:cxnChg chg="add del mod">
          <ac:chgData name="Juliana Loggia" userId="ada52972-1aa2-4d95-8131-0112866043bf" providerId="ADAL" clId="{D82144CA-DA07-5944-AC56-3E356AB0F118}" dt="2021-04-06T19:14:58.929" v="17378" actId="478"/>
          <ac:cxnSpMkLst>
            <pc:docMk/>
            <pc:sldMk cId="504815348" sldId="288"/>
            <ac:cxnSpMk id="15" creationId="{07FED10C-E1A8-F043-9019-6E6A733635ED}"/>
          </ac:cxnSpMkLst>
        </pc:cxnChg>
        <pc:cxnChg chg="add del mod">
          <ac:chgData name="Juliana Loggia" userId="ada52972-1aa2-4d95-8131-0112866043bf" providerId="ADAL" clId="{D82144CA-DA07-5944-AC56-3E356AB0F118}" dt="2021-04-06T19:15:02.481" v="17379" actId="478"/>
          <ac:cxnSpMkLst>
            <pc:docMk/>
            <pc:sldMk cId="504815348" sldId="288"/>
            <ac:cxnSpMk id="17" creationId="{F5DBC77A-A6B3-B74F-ABB5-23C194DA1128}"/>
          </ac:cxnSpMkLst>
        </pc:cxnChg>
      </pc:sldChg>
      <pc:sldChg chg="addSp delSp modSp add mod">
        <pc:chgData name="Juliana Loggia" userId="ada52972-1aa2-4d95-8131-0112866043bf" providerId="ADAL" clId="{D82144CA-DA07-5944-AC56-3E356AB0F118}" dt="2021-04-05T14:30:59.425" v="11632" actId="20577"/>
        <pc:sldMkLst>
          <pc:docMk/>
          <pc:sldMk cId="2343870459" sldId="289"/>
        </pc:sldMkLst>
        <pc:spChg chg="add mod">
          <ac:chgData name="Juliana Loggia" userId="ada52972-1aa2-4d95-8131-0112866043bf" providerId="ADAL" clId="{D82144CA-DA07-5944-AC56-3E356AB0F118}" dt="2021-04-05T14:30:59.425" v="11632" actId="20577"/>
          <ac:spMkLst>
            <pc:docMk/>
            <pc:sldMk cId="2343870459" sldId="289"/>
            <ac:spMk id="7" creationId="{D2AC8C8C-D3E9-9343-A814-C585C81D8717}"/>
          </ac:spMkLst>
        </pc:spChg>
        <pc:spChg chg="mod">
          <ac:chgData name="Juliana Loggia" userId="ada52972-1aa2-4d95-8131-0112866043bf" providerId="ADAL" clId="{D82144CA-DA07-5944-AC56-3E356AB0F118}" dt="2021-03-29T14:49:29.189" v="3158" actId="14100"/>
          <ac:spMkLst>
            <pc:docMk/>
            <pc:sldMk cId="2343870459" sldId="289"/>
            <ac:spMk id="10" creationId="{614BF387-2291-F746-9CA3-8784A58A0E7E}"/>
          </ac:spMkLst>
        </pc:spChg>
        <pc:spChg chg="del">
          <ac:chgData name="Juliana Loggia" userId="ada52972-1aa2-4d95-8131-0112866043bf" providerId="ADAL" clId="{D82144CA-DA07-5944-AC56-3E356AB0F118}" dt="2021-03-29T15:03:48.287" v="3572" actId="478"/>
          <ac:spMkLst>
            <pc:docMk/>
            <pc:sldMk cId="2343870459" sldId="289"/>
            <ac:spMk id="11" creationId="{2ACD42EC-B90B-0F4C-93D5-4A6F9B3CE839}"/>
          </ac:spMkLst>
        </pc:spChg>
        <pc:spChg chg="mod">
          <ac:chgData name="Juliana Loggia" userId="ada52972-1aa2-4d95-8131-0112866043bf" providerId="ADAL" clId="{D82144CA-DA07-5944-AC56-3E356AB0F118}" dt="2021-03-29T14:49:35.235" v="3159" actId="14100"/>
          <ac:spMkLst>
            <pc:docMk/>
            <pc:sldMk cId="2343870459" sldId="289"/>
            <ac:spMk id="16" creationId="{38F777FA-9E5C-B745-8171-F5DBD96FBC3C}"/>
          </ac:spMkLst>
        </pc:spChg>
      </pc:sldChg>
      <pc:sldChg chg="addSp delSp modSp add mod ord">
        <pc:chgData name="Juliana Loggia" userId="ada52972-1aa2-4d95-8131-0112866043bf" providerId="ADAL" clId="{D82144CA-DA07-5944-AC56-3E356AB0F118}" dt="2021-04-07T06:23:38.619" v="18370" actId="20578"/>
        <pc:sldMkLst>
          <pc:docMk/>
          <pc:sldMk cId="2970495431" sldId="290"/>
        </pc:sldMkLst>
        <pc:spChg chg="del mod">
          <ac:chgData name="Juliana Loggia" userId="ada52972-1aa2-4d95-8131-0112866043bf" providerId="ADAL" clId="{D82144CA-DA07-5944-AC56-3E356AB0F118}" dt="2021-04-02T15:55:51.753" v="9166" actId="478"/>
          <ac:spMkLst>
            <pc:docMk/>
            <pc:sldMk cId="2970495431" sldId="290"/>
            <ac:spMk id="7" creationId="{D2AC8C8C-D3E9-9343-A814-C585C81D8717}"/>
          </ac:spMkLst>
        </pc:spChg>
        <pc:spChg chg="add del mod">
          <ac:chgData name="Juliana Loggia" userId="ada52972-1aa2-4d95-8131-0112866043bf" providerId="ADAL" clId="{D82144CA-DA07-5944-AC56-3E356AB0F118}" dt="2021-03-29T17:31:32.050" v="4972" actId="478"/>
          <ac:spMkLst>
            <pc:docMk/>
            <pc:sldMk cId="2970495431" sldId="290"/>
            <ac:spMk id="9" creationId="{D3189DDA-48CC-C144-88BF-6D03FE11C486}"/>
          </ac:spMkLst>
        </pc:spChg>
        <pc:spChg chg="mod">
          <ac:chgData name="Juliana Loggia" userId="ada52972-1aa2-4d95-8131-0112866043bf" providerId="ADAL" clId="{D82144CA-DA07-5944-AC56-3E356AB0F118}" dt="2021-04-02T15:55:04.706" v="9164" actId="20577"/>
          <ac:spMkLst>
            <pc:docMk/>
            <pc:sldMk cId="2970495431" sldId="290"/>
            <ac:spMk id="10" creationId="{614BF387-2291-F746-9CA3-8784A58A0E7E}"/>
          </ac:spMkLst>
        </pc:spChg>
        <pc:spChg chg="add del mod">
          <ac:chgData name="Juliana Loggia" userId="ada52972-1aa2-4d95-8131-0112866043bf" providerId="ADAL" clId="{D82144CA-DA07-5944-AC56-3E356AB0F118}" dt="2021-03-29T16:32:09.931" v="4704" actId="478"/>
          <ac:spMkLst>
            <pc:docMk/>
            <pc:sldMk cId="2970495431" sldId="290"/>
            <ac:spMk id="12" creationId="{07952305-6BF1-5A4A-9C7C-3F0330C6152E}"/>
          </ac:spMkLst>
        </pc:spChg>
        <pc:spChg chg="add del mod">
          <ac:chgData name="Juliana Loggia" userId="ada52972-1aa2-4d95-8131-0112866043bf" providerId="ADAL" clId="{D82144CA-DA07-5944-AC56-3E356AB0F118}" dt="2021-04-02T15:55:51.753" v="9166" actId="478"/>
          <ac:spMkLst>
            <pc:docMk/>
            <pc:sldMk cId="2970495431" sldId="290"/>
            <ac:spMk id="15" creationId="{045EB597-9961-CE4A-A668-EFECA714F655}"/>
          </ac:spMkLst>
        </pc:spChg>
        <pc:spChg chg="mod">
          <ac:chgData name="Juliana Loggia" userId="ada52972-1aa2-4d95-8131-0112866043bf" providerId="ADAL" clId="{D82144CA-DA07-5944-AC56-3E356AB0F118}" dt="2021-04-02T15:55:24.894" v="9165" actId="14100"/>
          <ac:spMkLst>
            <pc:docMk/>
            <pc:sldMk cId="2970495431" sldId="290"/>
            <ac:spMk id="16" creationId="{38F777FA-9E5C-B745-8171-F5DBD96FBC3C}"/>
          </ac:spMkLst>
        </pc:spChg>
        <pc:spChg chg="add del mod">
          <ac:chgData name="Juliana Loggia" userId="ada52972-1aa2-4d95-8131-0112866043bf" providerId="ADAL" clId="{D82144CA-DA07-5944-AC56-3E356AB0F118}" dt="2021-04-02T15:55:51.753" v="9166" actId="478"/>
          <ac:spMkLst>
            <pc:docMk/>
            <pc:sldMk cId="2970495431" sldId="290"/>
            <ac:spMk id="17" creationId="{189A60E0-D713-624A-8681-9916176DC587}"/>
          </ac:spMkLst>
        </pc:spChg>
        <pc:spChg chg="add del mod">
          <ac:chgData name="Juliana Loggia" userId="ada52972-1aa2-4d95-8131-0112866043bf" providerId="ADAL" clId="{D82144CA-DA07-5944-AC56-3E356AB0F118}" dt="2021-04-02T15:55:51.753" v="9166" actId="478"/>
          <ac:spMkLst>
            <pc:docMk/>
            <pc:sldMk cId="2970495431" sldId="290"/>
            <ac:spMk id="18" creationId="{9A88D4BA-90DD-484E-B260-F5CCA9AD9B76}"/>
          </ac:spMkLst>
        </pc:spChg>
        <pc:spChg chg="add del mod">
          <ac:chgData name="Juliana Loggia" userId="ada52972-1aa2-4d95-8131-0112866043bf" providerId="ADAL" clId="{D82144CA-DA07-5944-AC56-3E356AB0F118}" dt="2021-04-02T15:55:51.753" v="9166" actId="478"/>
          <ac:spMkLst>
            <pc:docMk/>
            <pc:sldMk cId="2970495431" sldId="290"/>
            <ac:spMk id="19" creationId="{35F001E3-106B-CF4B-8D6F-7A5F89D34F75}"/>
          </ac:spMkLst>
        </pc:spChg>
        <pc:spChg chg="add del mod">
          <ac:chgData name="Juliana Loggia" userId="ada52972-1aa2-4d95-8131-0112866043bf" providerId="ADAL" clId="{D82144CA-DA07-5944-AC56-3E356AB0F118}" dt="2021-04-02T15:55:54.682" v="9167" actId="478"/>
          <ac:spMkLst>
            <pc:docMk/>
            <pc:sldMk cId="2970495431" sldId="290"/>
            <ac:spMk id="20" creationId="{2F9D694D-CD59-8646-94E9-5E62D1479975}"/>
          </ac:spMkLst>
        </pc:spChg>
        <pc:spChg chg="add del mod">
          <ac:chgData name="Juliana Loggia" userId="ada52972-1aa2-4d95-8131-0112866043bf" providerId="ADAL" clId="{D82144CA-DA07-5944-AC56-3E356AB0F118}" dt="2021-03-29T17:49:34.787" v="5216"/>
          <ac:spMkLst>
            <pc:docMk/>
            <pc:sldMk cId="2970495431" sldId="290"/>
            <ac:spMk id="21" creationId="{63879BE0-7C7F-3340-AD07-F1371E006B96}"/>
          </ac:spMkLst>
        </pc:spChg>
        <pc:spChg chg="add mod">
          <ac:chgData name="Juliana Loggia" userId="ada52972-1aa2-4d95-8131-0112866043bf" providerId="ADAL" clId="{D82144CA-DA07-5944-AC56-3E356AB0F118}" dt="2021-04-06T06:02:30.377" v="14823" actId="1076"/>
          <ac:spMkLst>
            <pc:docMk/>
            <pc:sldMk cId="2970495431" sldId="290"/>
            <ac:spMk id="22" creationId="{82607648-4274-9D4A-A362-BAE19643454E}"/>
          </ac:spMkLst>
        </pc:spChg>
        <pc:spChg chg="add mod topLvl">
          <ac:chgData name="Juliana Loggia" userId="ada52972-1aa2-4d95-8131-0112866043bf" providerId="ADAL" clId="{D82144CA-DA07-5944-AC56-3E356AB0F118}" dt="2021-04-02T16:49:09.206" v="9665" actId="1037"/>
          <ac:spMkLst>
            <pc:docMk/>
            <pc:sldMk cId="2970495431" sldId="290"/>
            <ac:spMk id="23" creationId="{7D5A73D5-4487-124A-8E44-FD88A7541FFA}"/>
          </ac:spMkLst>
        </pc:spChg>
        <pc:spChg chg="add mod topLvl">
          <ac:chgData name="Juliana Loggia" userId="ada52972-1aa2-4d95-8131-0112866043bf" providerId="ADAL" clId="{D82144CA-DA07-5944-AC56-3E356AB0F118}" dt="2021-04-02T16:49:09.206" v="9665" actId="1037"/>
          <ac:spMkLst>
            <pc:docMk/>
            <pc:sldMk cId="2970495431" sldId="290"/>
            <ac:spMk id="24" creationId="{22280D88-86A5-4741-AA60-08DDA1F6B1BA}"/>
          </ac:spMkLst>
        </pc:spChg>
        <pc:spChg chg="add mod topLvl">
          <ac:chgData name="Juliana Loggia" userId="ada52972-1aa2-4d95-8131-0112866043bf" providerId="ADAL" clId="{D82144CA-DA07-5944-AC56-3E356AB0F118}" dt="2021-04-02T16:49:09.206" v="9665" actId="1037"/>
          <ac:spMkLst>
            <pc:docMk/>
            <pc:sldMk cId="2970495431" sldId="290"/>
            <ac:spMk id="25" creationId="{CEEBE694-6CEB-004F-902F-0EE737283422}"/>
          </ac:spMkLst>
        </pc:spChg>
        <pc:spChg chg="add mod">
          <ac:chgData name="Juliana Loggia" userId="ada52972-1aa2-4d95-8131-0112866043bf" providerId="ADAL" clId="{D82144CA-DA07-5944-AC56-3E356AB0F118}" dt="2021-04-02T16:58:49.733" v="9720" actId="114"/>
          <ac:spMkLst>
            <pc:docMk/>
            <pc:sldMk cId="2970495431" sldId="290"/>
            <ac:spMk id="26" creationId="{11186DBF-30F9-3143-84CE-B776A454FAF9}"/>
          </ac:spMkLst>
        </pc:spChg>
        <pc:spChg chg="add mod topLvl">
          <ac:chgData name="Juliana Loggia" userId="ada52972-1aa2-4d95-8131-0112866043bf" providerId="ADAL" clId="{D82144CA-DA07-5944-AC56-3E356AB0F118}" dt="2021-04-02T16:49:09.206" v="9665" actId="1037"/>
          <ac:spMkLst>
            <pc:docMk/>
            <pc:sldMk cId="2970495431" sldId="290"/>
            <ac:spMk id="29" creationId="{935628A4-5C3A-8140-88EF-80D26F1CC68E}"/>
          </ac:spMkLst>
        </pc:spChg>
        <pc:spChg chg="add del mod">
          <ac:chgData name="Juliana Loggia" userId="ada52972-1aa2-4d95-8131-0112866043bf" providerId="ADAL" clId="{D82144CA-DA07-5944-AC56-3E356AB0F118}" dt="2021-04-02T16:33:23.657" v="9441" actId="478"/>
          <ac:spMkLst>
            <pc:docMk/>
            <pc:sldMk cId="2970495431" sldId="290"/>
            <ac:spMk id="31" creationId="{35383076-B2DF-EB4E-AD44-274274AF9E61}"/>
          </ac:spMkLst>
        </pc:spChg>
        <pc:spChg chg="add mod">
          <ac:chgData name="Juliana Loggia" userId="ada52972-1aa2-4d95-8131-0112866043bf" providerId="ADAL" clId="{D82144CA-DA07-5944-AC56-3E356AB0F118}" dt="2021-04-02T16:59:05.093" v="9721" actId="255"/>
          <ac:spMkLst>
            <pc:docMk/>
            <pc:sldMk cId="2970495431" sldId="290"/>
            <ac:spMk id="32" creationId="{201A3946-9360-A048-A54F-A5D8FAE03158}"/>
          </ac:spMkLst>
        </pc:spChg>
        <pc:spChg chg="add del mod">
          <ac:chgData name="Juliana Loggia" userId="ada52972-1aa2-4d95-8131-0112866043bf" providerId="ADAL" clId="{D82144CA-DA07-5944-AC56-3E356AB0F118}" dt="2021-04-02T16:37:34.378" v="9571" actId="478"/>
          <ac:spMkLst>
            <pc:docMk/>
            <pc:sldMk cId="2970495431" sldId="290"/>
            <ac:spMk id="37" creationId="{EBE7FB78-81F1-664C-84B6-E91C831FDFD9}"/>
          </ac:spMkLst>
        </pc:spChg>
        <pc:spChg chg="add mod">
          <ac:chgData name="Juliana Loggia" userId="ada52972-1aa2-4d95-8131-0112866043bf" providerId="ADAL" clId="{D82144CA-DA07-5944-AC56-3E356AB0F118}" dt="2021-04-02T16:59:20.296" v="9724" actId="1076"/>
          <ac:spMkLst>
            <pc:docMk/>
            <pc:sldMk cId="2970495431" sldId="290"/>
            <ac:spMk id="39" creationId="{12D39422-6B79-4D4B-B542-FEDD329C080F}"/>
          </ac:spMkLst>
        </pc:spChg>
        <pc:spChg chg="add del mod">
          <ac:chgData name="Juliana Loggia" userId="ada52972-1aa2-4d95-8131-0112866043bf" providerId="ADAL" clId="{D82144CA-DA07-5944-AC56-3E356AB0F118}" dt="2021-04-02T16:47:38.455" v="9623"/>
          <ac:spMkLst>
            <pc:docMk/>
            <pc:sldMk cId="2970495431" sldId="290"/>
            <ac:spMk id="48" creationId="{1BED6B15-83AA-3B46-9A8C-EE8BEDE3D459}"/>
          </ac:spMkLst>
        </pc:spChg>
        <pc:spChg chg="add mod">
          <ac:chgData name="Juliana Loggia" userId="ada52972-1aa2-4d95-8131-0112866043bf" providerId="ADAL" clId="{D82144CA-DA07-5944-AC56-3E356AB0F118}" dt="2021-04-02T16:53:55.155" v="9694" actId="1076"/>
          <ac:spMkLst>
            <pc:docMk/>
            <pc:sldMk cId="2970495431" sldId="290"/>
            <ac:spMk id="49" creationId="{87AC7350-476F-BB46-B673-C1C55D4014BB}"/>
          </ac:spMkLst>
        </pc:spChg>
        <pc:spChg chg="add mod">
          <ac:chgData name="Juliana Loggia" userId="ada52972-1aa2-4d95-8131-0112866043bf" providerId="ADAL" clId="{D82144CA-DA07-5944-AC56-3E356AB0F118}" dt="2021-04-02T16:49:33.035" v="9687" actId="12788"/>
          <ac:spMkLst>
            <pc:docMk/>
            <pc:sldMk cId="2970495431" sldId="290"/>
            <ac:spMk id="50" creationId="{217952F3-B90E-6B4E-9DC5-5AE9E671262A}"/>
          </ac:spMkLst>
        </pc:spChg>
        <pc:spChg chg="add del mod">
          <ac:chgData name="Juliana Loggia" userId="ada52972-1aa2-4d95-8131-0112866043bf" providerId="ADAL" clId="{D82144CA-DA07-5944-AC56-3E356AB0F118}" dt="2021-04-02T16:48:10.929" v="9632"/>
          <ac:spMkLst>
            <pc:docMk/>
            <pc:sldMk cId="2970495431" sldId="290"/>
            <ac:spMk id="51" creationId="{CC3940B1-B243-9F4B-A3C6-AB74FA5C83B0}"/>
          </ac:spMkLst>
        </pc:spChg>
        <pc:spChg chg="add mod">
          <ac:chgData name="Juliana Loggia" userId="ada52972-1aa2-4d95-8131-0112866043bf" providerId="ADAL" clId="{D82144CA-DA07-5944-AC56-3E356AB0F118}" dt="2021-04-02T16:54:44.407" v="9698" actId="552"/>
          <ac:spMkLst>
            <pc:docMk/>
            <pc:sldMk cId="2970495431" sldId="290"/>
            <ac:spMk id="52" creationId="{5FA8B77B-BCF9-C54F-BEE2-4D493F7989C9}"/>
          </ac:spMkLst>
        </pc:spChg>
        <pc:spChg chg="add mod">
          <ac:chgData name="Juliana Loggia" userId="ada52972-1aa2-4d95-8131-0112866043bf" providerId="ADAL" clId="{D82144CA-DA07-5944-AC56-3E356AB0F118}" dt="2021-04-02T16:54:44.407" v="9698" actId="552"/>
          <ac:spMkLst>
            <pc:docMk/>
            <pc:sldMk cId="2970495431" sldId="290"/>
            <ac:spMk id="53" creationId="{2075B12B-8832-B54E-97C6-ADF685B36BE7}"/>
          </ac:spMkLst>
        </pc:spChg>
        <pc:grpChg chg="add mod">
          <ac:chgData name="Juliana Loggia" userId="ada52972-1aa2-4d95-8131-0112866043bf" providerId="ADAL" clId="{D82144CA-DA07-5944-AC56-3E356AB0F118}" dt="2021-04-06T06:02:40.832" v="14824" actId="1076"/>
          <ac:grpSpMkLst>
            <pc:docMk/>
            <pc:sldMk cId="2970495431" sldId="290"/>
            <ac:grpSpMk id="33" creationId="{423B38D4-A30E-EB49-9B3D-8E9275F30073}"/>
          </ac:grpSpMkLst>
        </pc:grpChg>
        <pc:grpChg chg="add del mod">
          <ac:chgData name="Juliana Loggia" userId="ada52972-1aa2-4d95-8131-0112866043bf" providerId="ADAL" clId="{D82144CA-DA07-5944-AC56-3E356AB0F118}" dt="2021-04-02T16:35:45.618" v="9529" actId="165"/>
          <ac:grpSpMkLst>
            <pc:docMk/>
            <pc:sldMk cId="2970495431" sldId="290"/>
            <ac:grpSpMk id="36" creationId="{52A185E3-20B8-A84F-98F9-DBFCA683291D}"/>
          </ac:grpSpMkLst>
        </pc:grpChg>
        <pc:grpChg chg="add">
          <ac:chgData name="Juliana Loggia" userId="ada52972-1aa2-4d95-8131-0112866043bf" providerId="ADAL" clId="{D82144CA-DA07-5944-AC56-3E356AB0F118}" dt="2021-04-06T05:54:51.597" v="14770" actId="164"/>
          <ac:grpSpMkLst>
            <pc:docMk/>
            <pc:sldMk cId="2970495431" sldId="290"/>
            <ac:grpSpMk id="54" creationId="{E64B7CA5-04A1-8441-ADF7-F4AEC44E084D}"/>
          </ac:grpSpMkLst>
        </pc:grpChg>
        <pc:grpChg chg="add">
          <ac:chgData name="Juliana Loggia" userId="ada52972-1aa2-4d95-8131-0112866043bf" providerId="ADAL" clId="{D82144CA-DA07-5944-AC56-3E356AB0F118}" dt="2021-04-06T05:55:05.826" v="14771" actId="164"/>
          <ac:grpSpMkLst>
            <pc:docMk/>
            <pc:sldMk cId="2970495431" sldId="290"/>
            <ac:grpSpMk id="55" creationId="{0B11F234-7836-0F40-BF8B-059039553333}"/>
          </ac:grpSpMkLst>
        </pc:grpChg>
        <pc:picChg chg="add del mod">
          <ac:chgData name="Juliana Loggia" userId="ada52972-1aa2-4d95-8131-0112866043bf" providerId="ADAL" clId="{D82144CA-DA07-5944-AC56-3E356AB0F118}" dt="2021-03-29T16:29:06.048" v="4691" actId="478"/>
          <ac:picMkLst>
            <pc:docMk/>
            <pc:sldMk cId="2970495431" sldId="290"/>
            <ac:picMk id="5" creationId="{AD016766-3CBC-7E4B-A18B-30CB1932A875}"/>
          </ac:picMkLst>
        </pc:picChg>
        <pc:picChg chg="add del mod">
          <ac:chgData name="Juliana Loggia" userId="ada52972-1aa2-4d95-8131-0112866043bf" providerId="ADAL" clId="{D82144CA-DA07-5944-AC56-3E356AB0F118}" dt="2021-04-02T15:55:56.267" v="9169" actId="478"/>
          <ac:picMkLst>
            <pc:docMk/>
            <pc:sldMk cId="2970495431" sldId="290"/>
            <ac:picMk id="8" creationId="{21EC57B5-C10A-C24E-A5BD-75B4572E234A}"/>
          </ac:picMkLst>
        </pc:picChg>
        <pc:picChg chg="add del mod">
          <ac:chgData name="Juliana Loggia" userId="ada52972-1aa2-4d95-8131-0112866043bf" providerId="ADAL" clId="{D82144CA-DA07-5944-AC56-3E356AB0F118}" dt="2021-03-29T16:33:25.533" v="4720" actId="478"/>
          <ac:picMkLst>
            <pc:docMk/>
            <pc:sldMk cId="2970495431" sldId="290"/>
            <ac:picMk id="13" creationId="{A79D2388-A857-0C46-BBE2-5BD0194C8AD2}"/>
          </ac:picMkLst>
        </pc:picChg>
        <pc:picChg chg="add del mod modCrop">
          <ac:chgData name="Juliana Loggia" userId="ada52972-1aa2-4d95-8131-0112866043bf" providerId="ADAL" clId="{D82144CA-DA07-5944-AC56-3E356AB0F118}" dt="2021-04-02T15:55:55.767" v="9168" actId="478"/>
          <ac:picMkLst>
            <pc:docMk/>
            <pc:sldMk cId="2970495431" sldId="290"/>
            <ac:picMk id="14" creationId="{9E921C8F-E575-A940-893F-C929DF580A2D}"/>
          </ac:picMkLst>
        </pc:picChg>
        <pc:picChg chg="add del mod">
          <ac:chgData name="Juliana Loggia" userId="ada52972-1aa2-4d95-8131-0112866043bf" providerId="ADAL" clId="{D82144CA-DA07-5944-AC56-3E356AB0F118}" dt="2021-04-02T16:49:54.734" v="9688" actId="478"/>
          <ac:picMkLst>
            <pc:docMk/>
            <pc:sldMk cId="2970495431" sldId="290"/>
            <ac:picMk id="30" creationId="{8DBB08D9-2186-024D-A588-5A219B825FA6}"/>
          </ac:picMkLst>
        </pc:picChg>
        <pc:cxnChg chg="add del mod">
          <ac:chgData name="Juliana Loggia" userId="ada52972-1aa2-4d95-8131-0112866043bf" providerId="ADAL" clId="{D82144CA-DA07-5944-AC56-3E356AB0F118}" dt="2021-03-29T17:43:26.840" v="5103" actId="478"/>
          <ac:cxnSpMkLst>
            <pc:docMk/>
            <pc:sldMk cId="2970495431" sldId="290"/>
            <ac:cxnSpMk id="11" creationId="{0E4102CA-993F-6743-8C01-7C1BB4B995E2}"/>
          </ac:cxnSpMkLst>
        </pc:cxnChg>
        <pc:cxnChg chg="add del mod">
          <ac:chgData name="Juliana Loggia" userId="ada52972-1aa2-4d95-8131-0112866043bf" providerId="ADAL" clId="{D82144CA-DA07-5944-AC56-3E356AB0F118}" dt="2021-04-02T16:42:15.769" v="9585" actId="478"/>
          <ac:cxnSpMkLst>
            <pc:docMk/>
            <pc:sldMk cId="2970495431" sldId="290"/>
            <ac:cxnSpMk id="27" creationId="{381A37CE-B05A-BE4E-B651-79C361825BD3}"/>
          </ac:cxnSpMkLst>
        </pc:cxnChg>
        <pc:cxnChg chg="add del mod">
          <ac:chgData name="Juliana Loggia" userId="ada52972-1aa2-4d95-8131-0112866043bf" providerId="ADAL" clId="{D82144CA-DA07-5944-AC56-3E356AB0F118}" dt="2021-04-02T16:55:04.787" v="9703" actId="478"/>
          <ac:cxnSpMkLst>
            <pc:docMk/>
            <pc:sldMk cId="2970495431" sldId="290"/>
            <ac:cxnSpMk id="28" creationId="{E86FB6D6-81A3-224C-A1AA-4D5F960E5D4B}"/>
          </ac:cxnSpMkLst>
        </pc:cxnChg>
        <pc:cxnChg chg="add del mod">
          <ac:chgData name="Juliana Loggia" userId="ada52972-1aa2-4d95-8131-0112866043bf" providerId="ADAL" clId="{D82144CA-DA07-5944-AC56-3E356AB0F118}" dt="2021-04-02T16:54:55.428" v="9699" actId="478"/>
          <ac:cxnSpMkLst>
            <pc:docMk/>
            <pc:sldMk cId="2970495431" sldId="290"/>
            <ac:cxnSpMk id="35" creationId="{4508C54B-D05F-8C41-9AA8-2639B1A159EA}"/>
          </ac:cxnSpMkLst>
        </pc:cxnChg>
        <pc:cxnChg chg="add del mod">
          <ac:chgData name="Juliana Loggia" userId="ada52972-1aa2-4d95-8131-0112866043bf" providerId="ADAL" clId="{D82144CA-DA07-5944-AC56-3E356AB0F118}" dt="2021-04-02T16:55:00.188" v="9701" actId="478"/>
          <ac:cxnSpMkLst>
            <pc:docMk/>
            <pc:sldMk cId="2970495431" sldId="290"/>
            <ac:cxnSpMk id="38" creationId="{D5ED3112-059C-D943-8A8C-42CC3C59A848}"/>
          </ac:cxnSpMkLst>
        </pc:cxnChg>
        <pc:cxnChg chg="add mod">
          <ac:chgData name="Juliana Loggia" userId="ada52972-1aa2-4d95-8131-0112866043bf" providerId="ADAL" clId="{D82144CA-DA07-5944-AC56-3E356AB0F118}" dt="2021-04-02T16:41:44.892" v="9581" actId="693"/>
          <ac:cxnSpMkLst>
            <pc:docMk/>
            <pc:sldMk cId="2970495431" sldId="290"/>
            <ac:cxnSpMk id="41" creationId="{5EACE173-ECC1-C64A-A845-A61D0306B870}"/>
          </ac:cxnSpMkLst>
        </pc:cxnChg>
        <pc:cxnChg chg="add mod">
          <ac:chgData name="Juliana Loggia" userId="ada52972-1aa2-4d95-8131-0112866043bf" providerId="ADAL" clId="{D82144CA-DA07-5944-AC56-3E356AB0F118}" dt="2021-04-02T16:56:01.203" v="9708" actId="1582"/>
          <ac:cxnSpMkLst>
            <pc:docMk/>
            <pc:sldMk cId="2970495431" sldId="290"/>
            <ac:cxnSpMk id="43" creationId="{70F195E2-F179-E84C-B204-3E4655D70651}"/>
          </ac:cxnSpMkLst>
        </pc:cxnChg>
        <pc:cxnChg chg="add mod">
          <ac:chgData name="Juliana Loggia" userId="ada52972-1aa2-4d95-8131-0112866043bf" providerId="ADAL" clId="{D82144CA-DA07-5944-AC56-3E356AB0F118}" dt="2021-04-02T16:56:12.823" v="9710" actId="1582"/>
          <ac:cxnSpMkLst>
            <pc:docMk/>
            <pc:sldMk cId="2970495431" sldId="290"/>
            <ac:cxnSpMk id="44" creationId="{2330413E-5917-474B-A399-F5593F641D53}"/>
          </ac:cxnSpMkLst>
        </pc:cxnChg>
        <pc:cxnChg chg="add del mod">
          <ac:chgData name="Juliana Loggia" userId="ada52972-1aa2-4d95-8131-0112866043bf" providerId="ADAL" clId="{D82144CA-DA07-5944-AC56-3E356AB0F118}" dt="2021-04-02T16:54:58.307" v="9700" actId="478"/>
          <ac:cxnSpMkLst>
            <pc:docMk/>
            <pc:sldMk cId="2970495431" sldId="290"/>
            <ac:cxnSpMk id="45" creationId="{88DB1AF2-5826-9047-A8A5-A538AA08A5C2}"/>
          </ac:cxnSpMkLst>
        </pc:cxnChg>
        <pc:cxnChg chg="add mod">
          <ac:chgData name="Juliana Loggia" userId="ada52972-1aa2-4d95-8131-0112866043bf" providerId="ADAL" clId="{D82144CA-DA07-5944-AC56-3E356AB0F118}" dt="2021-04-02T16:56:07.852" v="9709" actId="1582"/>
          <ac:cxnSpMkLst>
            <pc:docMk/>
            <pc:sldMk cId="2970495431" sldId="290"/>
            <ac:cxnSpMk id="46" creationId="{772754DD-B253-624C-85B3-60094B69F16B}"/>
          </ac:cxnSpMkLst>
        </pc:cxnChg>
        <pc:cxnChg chg="add del mod">
          <ac:chgData name="Juliana Loggia" userId="ada52972-1aa2-4d95-8131-0112866043bf" providerId="ADAL" clId="{D82144CA-DA07-5944-AC56-3E356AB0F118}" dt="2021-04-02T16:55:02.266" v="9702" actId="478"/>
          <ac:cxnSpMkLst>
            <pc:docMk/>
            <pc:sldMk cId="2970495431" sldId="290"/>
            <ac:cxnSpMk id="47" creationId="{5A11432A-8EDE-1C47-A4D8-522A76544658}"/>
          </ac:cxnSpMkLst>
        </pc:cxnChg>
      </pc:sldChg>
      <pc:sldChg chg="addSp delSp modSp add mod ord">
        <pc:chgData name="Juliana Loggia" userId="ada52972-1aa2-4d95-8131-0112866043bf" providerId="ADAL" clId="{D82144CA-DA07-5944-AC56-3E356AB0F118}" dt="2021-04-02T16:03:54.023" v="9186" actId="167"/>
        <pc:sldMkLst>
          <pc:docMk/>
          <pc:sldMk cId="2188450184" sldId="291"/>
        </pc:sldMkLst>
        <pc:spChg chg="add del mod">
          <ac:chgData name="Juliana Loggia" userId="ada52972-1aa2-4d95-8131-0112866043bf" providerId="ADAL" clId="{D82144CA-DA07-5944-AC56-3E356AB0F118}" dt="2021-03-29T17:48:26.179" v="5212" actId="478"/>
          <ac:spMkLst>
            <pc:docMk/>
            <pc:sldMk cId="2188450184" sldId="291"/>
            <ac:spMk id="4" creationId="{0BF42369-F5AC-9B48-958F-B200CBCD3893}"/>
          </ac:spMkLst>
        </pc:spChg>
        <pc:spChg chg="del">
          <ac:chgData name="Juliana Loggia" userId="ada52972-1aa2-4d95-8131-0112866043bf" providerId="ADAL" clId="{D82144CA-DA07-5944-AC56-3E356AB0F118}" dt="2021-03-29T17:44:09.706" v="5106" actId="478"/>
          <ac:spMkLst>
            <pc:docMk/>
            <pc:sldMk cId="2188450184" sldId="291"/>
            <ac:spMk id="7" creationId="{D2AC8C8C-D3E9-9343-A814-C585C81D8717}"/>
          </ac:spMkLst>
        </pc:spChg>
        <pc:spChg chg="del">
          <ac:chgData name="Juliana Loggia" userId="ada52972-1aa2-4d95-8131-0112866043bf" providerId="ADAL" clId="{D82144CA-DA07-5944-AC56-3E356AB0F118}" dt="2021-03-29T17:44:09.706" v="5106" actId="478"/>
          <ac:spMkLst>
            <pc:docMk/>
            <pc:sldMk cId="2188450184" sldId="291"/>
            <ac:spMk id="15" creationId="{045EB597-9961-CE4A-A668-EFECA714F655}"/>
          </ac:spMkLst>
        </pc:spChg>
        <pc:spChg chg="del">
          <ac:chgData name="Juliana Loggia" userId="ada52972-1aa2-4d95-8131-0112866043bf" providerId="ADAL" clId="{D82144CA-DA07-5944-AC56-3E356AB0F118}" dt="2021-03-29T17:44:09.706" v="5106" actId="478"/>
          <ac:spMkLst>
            <pc:docMk/>
            <pc:sldMk cId="2188450184" sldId="291"/>
            <ac:spMk id="17" creationId="{189A60E0-D713-624A-8681-9916176DC587}"/>
          </ac:spMkLst>
        </pc:spChg>
        <pc:spChg chg="del">
          <ac:chgData name="Juliana Loggia" userId="ada52972-1aa2-4d95-8131-0112866043bf" providerId="ADAL" clId="{D82144CA-DA07-5944-AC56-3E356AB0F118}" dt="2021-03-29T17:44:09.706" v="5106" actId="478"/>
          <ac:spMkLst>
            <pc:docMk/>
            <pc:sldMk cId="2188450184" sldId="291"/>
            <ac:spMk id="18" creationId="{9A88D4BA-90DD-484E-B260-F5CCA9AD9B76}"/>
          </ac:spMkLst>
        </pc:spChg>
        <pc:spChg chg="del">
          <ac:chgData name="Juliana Loggia" userId="ada52972-1aa2-4d95-8131-0112866043bf" providerId="ADAL" clId="{D82144CA-DA07-5944-AC56-3E356AB0F118}" dt="2021-03-29T17:44:09.706" v="5106" actId="478"/>
          <ac:spMkLst>
            <pc:docMk/>
            <pc:sldMk cId="2188450184" sldId="291"/>
            <ac:spMk id="19" creationId="{35F001E3-106B-CF4B-8D6F-7A5F89D34F75}"/>
          </ac:spMkLst>
        </pc:spChg>
        <pc:spChg chg="del">
          <ac:chgData name="Juliana Loggia" userId="ada52972-1aa2-4d95-8131-0112866043bf" providerId="ADAL" clId="{D82144CA-DA07-5944-AC56-3E356AB0F118}" dt="2021-03-29T17:44:09.706" v="5106" actId="478"/>
          <ac:spMkLst>
            <pc:docMk/>
            <pc:sldMk cId="2188450184" sldId="291"/>
            <ac:spMk id="20" creationId="{2F9D694D-CD59-8646-94E9-5E62D1479975}"/>
          </ac:spMkLst>
        </pc:spChg>
        <pc:spChg chg="add del mod">
          <ac:chgData name="Juliana Loggia" userId="ada52972-1aa2-4d95-8131-0112866043bf" providerId="ADAL" clId="{D82144CA-DA07-5944-AC56-3E356AB0F118}" dt="2021-03-29T17:52:51.492" v="5332" actId="478"/>
          <ac:spMkLst>
            <pc:docMk/>
            <pc:sldMk cId="2188450184" sldId="291"/>
            <ac:spMk id="21" creationId="{07C70F60-DE42-8541-B2DA-1F72CCCF4D1A}"/>
          </ac:spMkLst>
        </pc:spChg>
        <pc:spChg chg="add del mod">
          <ac:chgData name="Juliana Loggia" userId="ada52972-1aa2-4d95-8131-0112866043bf" providerId="ADAL" clId="{D82144CA-DA07-5944-AC56-3E356AB0F118}" dt="2021-03-29T17:46:05.476" v="5120" actId="478"/>
          <ac:spMkLst>
            <pc:docMk/>
            <pc:sldMk cId="2188450184" sldId="291"/>
            <ac:spMk id="22" creationId="{A71FCB4B-DF5E-674E-ABBD-0C083104F028}"/>
          </ac:spMkLst>
        </pc:spChg>
        <pc:spChg chg="add mod">
          <ac:chgData name="Juliana Loggia" userId="ada52972-1aa2-4d95-8131-0112866043bf" providerId="ADAL" clId="{D82144CA-DA07-5944-AC56-3E356AB0F118}" dt="2021-04-02T16:03:50.494" v="9185" actId="167"/>
          <ac:spMkLst>
            <pc:docMk/>
            <pc:sldMk cId="2188450184" sldId="291"/>
            <ac:spMk id="24" creationId="{F404E626-B3E5-5644-9263-04723034A08F}"/>
          </ac:spMkLst>
        </pc:spChg>
        <pc:spChg chg="add mod">
          <ac:chgData name="Juliana Loggia" userId="ada52972-1aa2-4d95-8131-0112866043bf" providerId="ADAL" clId="{D82144CA-DA07-5944-AC56-3E356AB0F118}" dt="2021-04-02T16:03:54.023" v="9186" actId="167"/>
          <ac:spMkLst>
            <pc:docMk/>
            <pc:sldMk cId="2188450184" sldId="291"/>
            <ac:spMk id="25" creationId="{8D9CC8A7-8753-DE41-828F-B985B2E48C9D}"/>
          </ac:spMkLst>
        </pc:spChg>
        <pc:spChg chg="add mod">
          <ac:chgData name="Juliana Loggia" userId="ada52972-1aa2-4d95-8131-0112866043bf" providerId="ADAL" clId="{D82144CA-DA07-5944-AC56-3E356AB0F118}" dt="2021-04-02T16:02:53.748" v="9174" actId="167"/>
          <ac:spMkLst>
            <pc:docMk/>
            <pc:sldMk cId="2188450184" sldId="291"/>
            <ac:spMk id="26" creationId="{A4157A5C-291C-6344-8746-8196A6B19511}"/>
          </ac:spMkLst>
        </pc:spChg>
        <pc:spChg chg="add del mod">
          <ac:chgData name="Juliana Loggia" userId="ada52972-1aa2-4d95-8131-0112866043bf" providerId="ADAL" clId="{D82144CA-DA07-5944-AC56-3E356AB0F118}" dt="2021-04-02T16:02:38.462" v="9173" actId="478"/>
          <ac:spMkLst>
            <pc:docMk/>
            <pc:sldMk cId="2188450184" sldId="291"/>
            <ac:spMk id="27" creationId="{CA78043B-9E9D-8B49-AE5B-C095F921B27D}"/>
          </ac:spMkLst>
        </pc:spChg>
        <pc:spChg chg="add mod">
          <ac:chgData name="Juliana Loggia" userId="ada52972-1aa2-4d95-8131-0112866043bf" providerId="ADAL" clId="{D82144CA-DA07-5944-AC56-3E356AB0F118}" dt="2021-04-02T16:03:45.678" v="9184" actId="167"/>
          <ac:spMkLst>
            <pc:docMk/>
            <pc:sldMk cId="2188450184" sldId="291"/>
            <ac:spMk id="28" creationId="{5DD50C09-C655-CC44-9801-B0534D20296C}"/>
          </ac:spMkLst>
        </pc:spChg>
        <pc:picChg chg="add mod modCrop">
          <ac:chgData name="Juliana Loggia" userId="ada52972-1aa2-4d95-8131-0112866043bf" providerId="ADAL" clId="{D82144CA-DA07-5944-AC56-3E356AB0F118}" dt="2021-03-29T17:59:29.740" v="5341" actId="732"/>
          <ac:picMkLst>
            <pc:docMk/>
            <pc:sldMk cId="2188450184" sldId="291"/>
            <ac:picMk id="6" creationId="{A6FB023A-6CB2-524E-85BF-7E431B0AB47A}"/>
          </ac:picMkLst>
        </pc:picChg>
        <pc:picChg chg="del">
          <ac:chgData name="Juliana Loggia" userId="ada52972-1aa2-4d95-8131-0112866043bf" providerId="ADAL" clId="{D82144CA-DA07-5944-AC56-3E356AB0F118}" dt="2021-03-29T17:44:11.056" v="5107" actId="478"/>
          <ac:picMkLst>
            <pc:docMk/>
            <pc:sldMk cId="2188450184" sldId="291"/>
            <ac:picMk id="8" creationId="{21EC57B5-C10A-C24E-A5BD-75B4572E234A}"/>
          </ac:picMkLst>
        </pc:picChg>
        <pc:picChg chg="del">
          <ac:chgData name="Juliana Loggia" userId="ada52972-1aa2-4d95-8131-0112866043bf" providerId="ADAL" clId="{D82144CA-DA07-5944-AC56-3E356AB0F118}" dt="2021-03-29T17:44:05.602" v="5105" actId="478"/>
          <ac:picMkLst>
            <pc:docMk/>
            <pc:sldMk cId="2188450184" sldId="291"/>
            <ac:picMk id="14" creationId="{9E921C8F-E575-A940-893F-C929DF580A2D}"/>
          </ac:picMkLst>
        </pc:picChg>
        <pc:picChg chg="add mod">
          <ac:chgData name="Juliana Loggia" userId="ada52972-1aa2-4d95-8131-0112866043bf" providerId="ADAL" clId="{D82144CA-DA07-5944-AC56-3E356AB0F118}" dt="2021-04-02T16:03:02.441" v="9176" actId="167"/>
          <ac:picMkLst>
            <pc:docMk/>
            <pc:sldMk cId="2188450184" sldId="291"/>
            <ac:picMk id="23" creationId="{7BE334C9-43FC-F041-814C-82906416C87C}"/>
          </ac:picMkLst>
        </pc:picChg>
        <pc:picChg chg="add mod">
          <ac:chgData name="Juliana Loggia" userId="ada52972-1aa2-4d95-8131-0112866043bf" providerId="ADAL" clId="{D82144CA-DA07-5944-AC56-3E356AB0F118}" dt="2021-03-29T17:59:53.040" v="5346" actId="14100"/>
          <ac:picMkLst>
            <pc:docMk/>
            <pc:sldMk cId="2188450184" sldId="291"/>
            <ac:picMk id="30" creationId="{8FBE3182-8075-CB47-8764-7CD136151574}"/>
          </ac:picMkLst>
        </pc:picChg>
        <pc:cxnChg chg="add del mod">
          <ac:chgData name="Juliana Loggia" userId="ada52972-1aa2-4d95-8131-0112866043bf" providerId="ADAL" clId="{D82144CA-DA07-5944-AC56-3E356AB0F118}" dt="2021-03-29T17:59:34.191" v="5342" actId="478"/>
          <ac:cxnSpMkLst>
            <pc:docMk/>
            <pc:sldMk cId="2188450184" sldId="291"/>
            <ac:cxnSpMk id="29" creationId="{C65A01F1-EE52-7144-B68D-E2935CC51BC8}"/>
          </ac:cxnSpMkLst>
        </pc:cxnChg>
      </pc:sldChg>
      <pc:sldChg chg="addSp delSp modSp add del mod">
        <pc:chgData name="Juliana Loggia" userId="ada52972-1aa2-4d95-8131-0112866043bf" providerId="ADAL" clId="{D82144CA-DA07-5944-AC56-3E356AB0F118}" dt="2021-03-29T18:17:02.089" v="5865" actId="2696"/>
        <pc:sldMkLst>
          <pc:docMk/>
          <pc:sldMk cId="78709795" sldId="292"/>
        </pc:sldMkLst>
        <pc:spChg chg="add del mod">
          <ac:chgData name="Juliana Loggia" userId="ada52972-1aa2-4d95-8131-0112866043bf" providerId="ADAL" clId="{D82144CA-DA07-5944-AC56-3E356AB0F118}" dt="2021-03-29T18:14:07.405" v="5844" actId="478"/>
          <ac:spMkLst>
            <pc:docMk/>
            <pc:sldMk cId="78709795" sldId="292"/>
            <ac:spMk id="4" creationId="{9C4F7031-878E-0347-90F1-BA9AEF9A6446}"/>
          </ac:spMkLst>
        </pc:spChg>
        <pc:spChg chg="add mod">
          <ac:chgData name="Juliana Loggia" userId="ada52972-1aa2-4d95-8131-0112866043bf" providerId="ADAL" clId="{D82144CA-DA07-5944-AC56-3E356AB0F118}" dt="2021-03-29T18:15:17.084" v="5859" actId="20577"/>
          <ac:spMkLst>
            <pc:docMk/>
            <pc:sldMk cId="78709795" sldId="292"/>
            <ac:spMk id="14" creationId="{6C727335-C6C8-DB46-8A42-01949CC3F747}"/>
          </ac:spMkLst>
        </pc:spChg>
        <pc:spChg chg="add mod">
          <ac:chgData name="Juliana Loggia" userId="ada52972-1aa2-4d95-8131-0112866043bf" providerId="ADAL" clId="{D82144CA-DA07-5944-AC56-3E356AB0F118}" dt="2021-03-29T18:09:44.480" v="5733" actId="1076"/>
          <ac:spMkLst>
            <pc:docMk/>
            <pc:sldMk cId="78709795" sldId="292"/>
            <ac:spMk id="18" creationId="{6EBA3D0A-8726-F84C-AA9E-08708280D76B}"/>
          </ac:spMkLst>
        </pc:spChg>
        <pc:spChg chg="add mod">
          <ac:chgData name="Juliana Loggia" userId="ada52972-1aa2-4d95-8131-0112866043bf" providerId="ADAL" clId="{D82144CA-DA07-5944-AC56-3E356AB0F118}" dt="2021-03-29T18:10:14.047" v="5751" actId="14100"/>
          <ac:spMkLst>
            <pc:docMk/>
            <pc:sldMk cId="78709795" sldId="292"/>
            <ac:spMk id="20" creationId="{36FEFBD7-F365-E74A-9431-970527E7DEF6}"/>
          </ac:spMkLst>
        </pc:spChg>
        <pc:spChg chg="add mod">
          <ac:chgData name="Juliana Loggia" userId="ada52972-1aa2-4d95-8131-0112866043bf" providerId="ADAL" clId="{D82144CA-DA07-5944-AC56-3E356AB0F118}" dt="2021-03-29T18:13:44.394" v="5838" actId="465"/>
          <ac:spMkLst>
            <pc:docMk/>
            <pc:sldMk cId="78709795" sldId="292"/>
            <ac:spMk id="22" creationId="{C25A54A1-2993-544E-A2BC-654583AB4A15}"/>
          </ac:spMkLst>
        </pc:spChg>
        <pc:spChg chg="del">
          <ac:chgData name="Juliana Loggia" userId="ada52972-1aa2-4d95-8131-0112866043bf" providerId="ADAL" clId="{D82144CA-DA07-5944-AC56-3E356AB0F118}" dt="2021-03-29T18:02:50.122" v="5361" actId="478"/>
          <ac:spMkLst>
            <pc:docMk/>
            <pc:sldMk cId="78709795" sldId="292"/>
            <ac:spMk id="24" creationId="{F404E626-B3E5-5644-9263-04723034A08F}"/>
          </ac:spMkLst>
        </pc:spChg>
        <pc:spChg chg="del">
          <ac:chgData name="Juliana Loggia" userId="ada52972-1aa2-4d95-8131-0112866043bf" providerId="ADAL" clId="{D82144CA-DA07-5944-AC56-3E356AB0F118}" dt="2021-03-29T18:02:50.122" v="5361" actId="478"/>
          <ac:spMkLst>
            <pc:docMk/>
            <pc:sldMk cId="78709795" sldId="292"/>
            <ac:spMk id="25" creationId="{8D9CC8A7-8753-DE41-828F-B985B2E48C9D}"/>
          </ac:spMkLst>
        </pc:spChg>
        <pc:spChg chg="del">
          <ac:chgData name="Juliana Loggia" userId="ada52972-1aa2-4d95-8131-0112866043bf" providerId="ADAL" clId="{D82144CA-DA07-5944-AC56-3E356AB0F118}" dt="2021-03-29T18:02:43.926" v="5360" actId="478"/>
          <ac:spMkLst>
            <pc:docMk/>
            <pc:sldMk cId="78709795" sldId="292"/>
            <ac:spMk id="26" creationId="{A4157A5C-291C-6344-8746-8196A6B19511}"/>
          </ac:spMkLst>
        </pc:spChg>
        <pc:spChg chg="del">
          <ac:chgData name="Juliana Loggia" userId="ada52972-1aa2-4d95-8131-0112866043bf" providerId="ADAL" clId="{D82144CA-DA07-5944-AC56-3E356AB0F118}" dt="2021-03-29T18:02:50.122" v="5361" actId="478"/>
          <ac:spMkLst>
            <pc:docMk/>
            <pc:sldMk cId="78709795" sldId="292"/>
            <ac:spMk id="27" creationId="{CA78043B-9E9D-8B49-AE5B-C095F921B27D}"/>
          </ac:spMkLst>
        </pc:spChg>
        <pc:spChg chg="del">
          <ac:chgData name="Juliana Loggia" userId="ada52972-1aa2-4d95-8131-0112866043bf" providerId="ADAL" clId="{D82144CA-DA07-5944-AC56-3E356AB0F118}" dt="2021-03-29T18:02:50.122" v="5361" actId="478"/>
          <ac:spMkLst>
            <pc:docMk/>
            <pc:sldMk cId="78709795" sldId="292"/>
            <ac:spMk id="28" creationId="{5DD50C09-C655-CC44-9801-B0534D20296C}"/>
          </ac:spMkLst>
        </pc:spChg>
        <pc:spChg chg="add mod">
          <ac:chgData name="Juliana Loggia" userId="ada52972-1aa2-4d95-8131-0112866043bf" providerId="ADAL" clId="{D82144CA-DA07-5944-AC56-3E356AB0F118}" dt="2021-03-29T18:13:44.394" v="5838" actId="465"/>
          <ac:spMkLst>
            <pc:docMk/>
            <pc:sldMk cId="78709795" sldId="292"/>
            <ac:spMk id="31" creationId="{CCD9FA6C-50C6-3941-A8A4-48AB8FE16577}"/>
          </ac:spMkLst>
        </pc:spChg>
        <pc:spChg chg="add mod">
          <ac:chgData name="Juliana Loggia" userId="ada52972-1aa2-4d95-8131-0112866043bf" providerId="ADAL" clId="{D82144CA-DA07-5944-AC56-3E356AB0F118}" dt="2021-03-29T18:11:40.188" v="5811" actId="20577"/>
          <ac:spMkLst>
            <pc:docMk/>
            <pc:sldMk cId="78709795" sldId="292"/>
            <ac:spMk id="33" creationId="{C68CFD37-F764-C848-B3A4-E4678C72D04D}"/>
          </ac:spMkLst>
        </pc:spChg>
        <pc:grpChg chg="add mod">
          <ac:chgData name="Juliana Loggia" userId="ada52972-1aa2-4d95-8131-0112866043bf" providerId="ADAL" clId="{D82144CA-DA07-5944-AC56-3E356AB0F118}" dt="2021-03-29T18:14:29.719" v="5857" actId="1036"/>
          <ac:grpSpMkLst>
            <pc:docMk/>
            <pc:sldMk cId="78709795" sldId="292"/>
            <ac:grpSpMk id="8" creationId="{46D2825B-D372-564A-8956-8334BA828981}"/>
          </ac:grpSpMkLst>
        </pc:grpChg>
        <pc:grpChg chg="add mod">
          <ac:chgData name="Juliana Loggia" userId="ada52972-1aa2-4d95-8131-0112866043bf" providerId="ADAL" clId="{D82144CA-DA07-5944-AC56-3E356AB0F118}" dt="2021-03-29T18:14:29.719" v="5857" actId="1036"/>
          <ac:grpSpMkLst>
            <pc:docMk/>
            <pc:sldMk cId="78709795" sldId="292"/>
            <ac:grpSpMk id="9" creationId="{0F49FD03-6CFA-5F4F-8896-5641EC91D441}"/>
          </ac:grpSpMkLst>
        </pc:grpChg>
        <pc:grpChg chg="add mod">
          <ac:chgData name="Juliana Loggia" userId="ada52972-1aa2-4d95-8131-0112866043bf" providerId="ADAL" clId="{D82144CA-DA07-5944-AC56-3E356AB0F118}" dt="2021-03-29T18:13:44.394" v="5838" actId="465"/>
          <ac:grpSpMkLst>
            <pc:docMk/>
            <pc:sldMk cId="78709795" sldId="292"/>
            <ac:grpSpMk id="11" creationId="{5AE79C83-5704-C248-9FAD-5B0A9229FAA0}"/>
          </ac:grpSpMkLst>
        </pc:grpChg>
        <pc:grpChg chg="add mod">
          <ac:chgData name="Juliana Loggia" userId="ada52972-1aa2-4d95-8131-0112866043bf" providerId="ADAL" clId="{D82144CA-DA07-5944-AC56-3E356AB0F118}" dt="2021-03-29T18:13:56.886" v="5843" actId="1036"/>
          <ac:grpSpMkLst>
            <pc:docMk/>
            <pc:sldMk cId="78709795" sldId="292"/>
            <ac:grpSpMk id="12" creationId="{7C022ED6-BF07-3E4F-9695-6D92D33F1181}"/>
          </ac:grpSpMkLst>
        </pc:grpChg>
        <pc:grpChg chg="add">
          <ac:chgData name="Juliana Loggia" userId="ada52972-1aa2-4d95-8131-0112866043bf" providerId="ADAL" clId="{D82144CA-DA07-5944-AC56-3E356AB0F118}" dt="2021-03-29T18:13:10.943" v="5836" actId="164"/>
          <ac:grpSpMkLst>
            <pc:docMk/>
            <pc:sldMk cId="78709795" sldId="292"/>
            <ac:grpSpMk id="13" creationId="{5DB36204-2277-434F-B227-3C8E992740A6}"/>
          </ac:grpSpMkLst>
        </pc:grpChg>
        <pc:picChg chg="del">
          <ac:chgData name="Juliana Loggia" userId="ada52972-1aa2-4d95-8131-0112866043bf" providerId="ADAL" clId="{D82144CA-DA07-5944-AC56-3E356AB0F118}" dt="2021-03-29T18:02:51.272" v="5362" actId="478"/>
          <ac:picMkLst>
            <pc:docMk/>
            <pc:sldMk cId="78709795" sldId="292"/>
            <ac:picMk id="6" creationId="{A6FB023A-6CB2-524E-85BF-7E431B0AB47A}"/>
          </ac:picMkLst>
        </pc:picChg>
        <pc:picChg chg="add mod">
          <ac:chgData name="Juliana Loggia" userId="ada52972-1aa2-4d95-8131-0112866043bf" providerId="ADAL" clId="{D82144CA-DA07-5944-AC56-3E356AB0F118}" dt="2021-03-29T18:09:21.062" v="5716" actId="1076"/>
          <ac:picMkLst>
            <pc:docMk/>
            <pc:sldMk cId="78709795" sldId="292"/>
            <ac:picMk id="17" creationId="{9CE57329-0A99-8E4F-81BC-D7C4B5025342}"/>
          </ac:picMkLst>
        </pc:picChg>
        <pc:picChg chg="add mod">
          <ac:chgData name="Juliana Loggia" userId="ada52972-1aa2-4d95-8131-0112866043bf" providerId="ADAL" clId="{D82144CA-DA07-5944-AC56-3E356AB0F118}" dt="2021-03-29T18:09:59.577" v="5735" actId="1076"/>
          <ac:picMkLst>
            <pc:docMk/>
            <pc:sldMk cId="78709795" sldId="292"/>
            <ac:picMk id="19" creationId="{1CA8052E-D251-F04A-9E46-BFB819A79662}"/>
          </ac:picMkLst>
        </pc:picChg>
        <pc:picChg chg="add mod">
          <ac:chgData name="Juliana Loggia" userId="ada52972-1aa2-4d95-8131-0112866043bf" providerId="ADAL" clId="{D82144CA-DA07-5944-AC56-3E356AB0F118}" dt="2021-03-29T18:13:44.394" v="5838" actId="465"/>
          <ac:picMkLst>
            <pc:docMk/>
            <pc:sldMk cId="78709795" sldId="292"/>
            <ac:picMk id="21" creationId="{D59CEB04-6275-5C46-A150-E290B9BF0597}"/>
          </ac:picMkLst>
        </pc:picChg>
        <pc:picChg chg="del">
          <ac:chgData name="Juliana Loggia" userId="ada52972-1aa2-4d95-8131-0112866043bf" providerId="ADAL" clId="{D82144CA-DA07-5944-AC56-3E356AB0F118}" dt="2021-03-29T18:02:53.786" v="5363" actId="478"/>
          <ac:picMkLst>
            <pc:docMk/>
            <pc:sldMk cId="78709795" sldId="292"/>
            <ac:picMk id="23" creationId="{7BE334C9-43FC-F041-814C-82906416C87C}"/>
          </ac:picMkLst>
        </pc:picChg>
        <pc:picChg chg="add mod">
          <ac:chgData name="Juliana Loggia" userId="ada52972-1aa2-4d95-8131-0112866043bf" providerId="ADAL" clId="{D82144CA-DA07-5944-AC56-3E356AB0F118}" dt="2021-03-29T18:13:44.394" v="5838" actId="465"/>
          <ac:picMkLst>
            <pc:docMk/>
            <pc:sldMk cId="78709795" sldId="292"/>
            <ac:picMk id="29" creationId="{B99CA519-D467-E948-9CCF-049E72CDCD32}"/>
          </ac:picMkLst>
        </pc:picChg>
        <pc:picChg chg="del">
          <ac:chgData name="Juliana Loggia" userId="ada52972-1aa2-4d95-8131-0112866043bf" providerId="ADAL" clId="{D82144CA-DA07-5944-AC56-3E356AB0F118}" dt="2021-03-29T18:02:50.122" v="5361" actId="478"/>
          <ac:picMkLst>
            <pc:docMk/>
            <pc:sldMk cId="78709795" sldId="292"/>
            <ac:picMk id="30" creationId="{8FBE3182-8075-CB47-8764-7CD136151574}"/>
          </ac:picMkLst>
        </pc:picChg>
        <pc:picChg chg="add mod">
          <ac:chgData name="Juliana Loggia" userId="ada52972-1aa2-4d95-8131-0112866043bf" providerId="ADAL" clId="{D82144CA-DA07-5944-AC56-3E356AB0F118}" dt="2021-03-29T18:11:16.286" v="5784" actId="1076"/>
          <ac:picMkLst>
            <pc:docMk/>
            <pc:sldMk cId="78709795" sldId="292"/>
            <ac:picMk id="32" creationId="{C2F6162A-69D1-5649-82BA-FC1056346ADB}"/>
          </ac:picMkLst>
        </pc:picChg>
        <pc:picChg chg="add del mod">
          <ac:chgData name="Juliana Loggia" userId="ada52972-1aa2-4d95-8131-0112866043bf" providerId="ADAL" clId="{D82144CA-DA07-5944-AC56-3E356AB0F118}" dt="2021-03-29T18:12:18.268" v="5814" actId="478"/>
          <ac:picMkLst>
            <pc:docMk/>
            <pc:sldMk cId="78709795" sldId="292"/>
            <ac:picMk id="34" creationId="{0C0A12AE-747B-3F4A-BF92-C57862385B81}"/>
          </ac:picMkLst>
        </pc:picChg>
        <pc:cxnChg chg="add del">
          <ac:chgData name="Juliana Loggia" userId="ada52972-1aa2-4d95-8131-0112866043bf" providerId="ADAL" clId="{D82144CA-DA07-5944-AC56-3E356AB0F118}" dt="2021-03-29T18:13:26.225" v="5837" actId="478"/>
          <ac:cxnSpMkLst>
            <pc:docMk/>
            <pc:sldMk cId="78709795" sldId="292"/>
            <ac:cxnSpMk id="7" creationId="{269B409A-F75D-784C-BD34-41BD2DBC68C5}"/>
          </ac:cxnSpMkLst>
        </pc:cxnChg>
      </pc:sldChg>
      <pc:sldChg chg="modSp add mod ord">
        <pc:chgData name="Juliana Loggia" userId="ada52972-1aa2-4d95-8131-0112866043bf" providerId="ADAL" clId="{D82144CA-DA07-5944-AC56-3E356AB0F118}" dt="2021-04-02T15:51:29.930" v="9137" actId="20578"/>
        <pc:sldMkLst>
          <pc:docMk/>
          <pc:sldMk cId="24550019" sldId="293"/>
        </pc:sldMkLst>
        <pc:spChg chg="mod">
          <ac:chgData name="Juliana Loggia" userId="ada52972-1aa2-4d95-8131-0112866043bf" providerId="ADAL" clId="{D82144CA-DA07-5944-AC56-3E356AB0F118}" dt="2021-03-29T18:16:34.321" v="5864" actId="465"/>
          <ac:spMkLst>
            <pc:docMk/>
            <pc:sldMk cId="24550019" sldId="293"/>
            <ac:spMk id="20" creationId="{36FEFBD7-F365-E74A-9431-970527E7DEF6}"/>
          </ac:spMkLst>
        </pc:spChg>
        <pc:grpChg chg="mod">
          <ac:chgData name="Juliana Loggia" userId="ada52972-1aa2-4d95-8131-0112866043bf" providerId="ADAL" clId="{D82144CA-DA07-5944-AC56-3E356AB0F118}" dt="2021-03-29T18:20:59.265" v="6044" actId="1076"/>
          <ac:grpSpMkLst>
            <pc:docMk/>
            <pc:sldMk cId="24550019" sldId="293"/>
            <ac:grpSpMk id="8" creationId="{46D2825B-D372-564A-8956-8334BA828981}"/>
          </ac:grpSpMkLst>
        </pc:grpChg>
        <pc:grpChg chg="mod">
          <ac:chgData name="Juliana Loggia" userId="ada52972-1aa2-4d95-8131-0112866043bf" providerId="ADAL" clId="{D82144CA-DA07-5944-AC56-3E356AB0F118}" dt="2021-03-29T18:20:59.265" v="6044" actId="1076"/>
          <ac:grpSpMkLst>
            <pc:docMk/>
            <pc:sldMk cId="24550019" sldId="293"/>
            <ac:grpSpMk id="9" creationId="{0F49FD03-6CFA-5F4F-8896-5641EC91D441}"/>
          </ac:grpSpMkLst>
        </pc:grpChg>
        <pc:grpChg chg="mod">
          <ac:chgData name="Juliana Loggia" userId="ada52972-1aa2-4d95-8131-0112866043bf" providerId="ADAL" clId="{D82144CA-DA07-5944-AC56-3E356AB0F118}" dt="2021-03-29T18:16:34.321" v="5864" actId="465"/>
          <ac:grpSpMkLst>
            <pc:docMk/>
            <pc:sldMk cId="24550019" sldId="293"/>
            <ac:grpSpMk id="11" creationId="{5AE79C83-5704-C248-9FAD-5B0A9229FAA0}"/>
          </ac:grpSpMkLst>
        </pc:grpChg>
        <pc:grpChg chg="mod">
          <ac:chgData name="Juliana Loggia" userId="ada52972-1aa2-4d95-8131-0112866043bf" providerId="ADAL" clId="{D82144CA-DA07-5944-AC56-3E356AB0F118}" dt="2021-03-29T18:16:34.321" v="5864" actId="465"/>
          <ac:grpSpMkLst>
            <pc:docMk/>
            <pc:sldMk cId="24550019" sldId="293"/>
            <ac:grpSpMk id="12" creationId="{7C022ED6-BF07-3E4F-9695-6D92D33F1181}"/>
          </ac:grpSpMkLst>
        </pc:grpChg>
        <pc:grpChg chg="mod">
          <ac:chgData name="Juliana Loggia" userId="ada52972-1aa2-4d95-8131-0112866043bf" providerId="ADAL" clId="{D82144CA-DA07-5944-AC56-3E356AB0F118}" dt="2021-03-29T18:16:34.321" v="5864" actId="465"/>
          <ac:grpSpMkLst>
            <pc:docMk/>
            <pc:sldMk cId="24550019" sldId="293"/>
            <ac:grpSpMk id="13" creationId="{5DB36204-2277-434F-B227-3C8E992740A6}"/>
          </ac:grpSpMkLst>
        </pc:grpChg>
        <pc:picChg chg="mod">
          <ac:chgData name="Juliana Loggia" userId="ada52972-1aa2-4d95-8131-0112866043bf" providerId="ADAL" clId="{D82144CA-DA07-5944-AC56-3E356AB0F118}" dt="2021-03-29T18:16:34.321" v="5864" actId="465"/>
          <ac:picMkLst>
            <pc:docMk/>
            <pc:sldMk cId="24550019" sldId="293"/>
            <ac:picMk id="19" creationId="{1CA8052E-D251-F04A-9E46-BFB819A79662}"/>
          </ac:picMkLst>
        </pc:picChg>
      </pc:sldChg>
      <pc:sldChg chg="addSp delSp modSp add del mod ord">
        <pc:chgData name="Juliana Loggia" userId="ada52972-1aa2-4d95-8131-0112866043bf" providerId="ADAL" clId="{D82144CA-DA07-5944-AC56-3E356AB0F118}" dt="2021-04-02T15:51:29.930" v="9137" actId="20578"/>
        <pc:sldMkLst>
          <pc:docMk/>
          <pc:sldMk cId="3996489631" sldId="294"/>
        </pc:sldMkLst>
        <pc:spChg chg="add del mod">
          <ac:chgData name="Juliana Loggia" userId="ada52972-1aa2-4d95-8131-0112866043bf" providerId="ADAL" clId="{D82144CA-DA07-5944-AC56-3E356AB0F118}" dt="2021-03-29T18:18:56.914" v="5963" actId="478"/>
          <ac:spMkLst>
            <pc:docMk/>
            <pc:sldMk cId="3996489631" sldId="294"/>
            <ac:spMk id="4" creationId="{B65EB7D4-B7AA-A947-B4A0-032FBC7047E4}"/>
          </ac:spMkLst>
        </pc:spChg>
        <pc:spChg chg="add del mod">
          <ac:chgData name="Juliana Loggia" userId="ada52972-1aa2-4d95-8131-0112866043bf" providerId="ADAL" clId="{D82144CA-DA07-5944-AC56-3E356AB0F118}" dt="2021-03-29T18:20:42.431" v="6043" actId="478"/>
          <ac:spMkLst>
            <pc:docMk/>
            <pc:sldMk cId="3996489631" sldId="294"/>
            <ac:spMk id="5" creationId="{45A77445-8949-3244-8CC2-0B58966F34FB}"/>
          </ac:spMkLst>
        </pc:spChg>
        <pc:spChg chg="mod">
          <ac:chgData name="Juliana Loggia" userId="ada52972-1aa2-4d95-8131-0112866043bf" providerId="ADAL" clId="{D82144CA-DA07-5944-AC56-3E356AB0F118}" dt="2021-03-29T18:18:38.542" v="5961" actId="20577"/>
          <ac:spMkLst>
            <pc:docMk/>
            <pc:sldMk cId="3996489631" sldId="294"/>
            <ac:spMk id="14" creationId="{6C727335-C6C8-DB46-8A42-01949CC3F747}"/>
          </ac:spMkLst>
        </pc:spChg>
        <pc:spChg chg="mod">
          <ac:chgData name="Juliana Loggia" userId="ada52972-1aa2-4d95-8131-0112866043bf" providerId="ADAL" clId="{D82144CA-DA07-5944-AC56-3E356AB0F118}" dt="2021-03-29T18:19:36.956" v="5973" actId="20577"/>
          <ac:spMkLst>
            <pc:docMk/>
            <pc:sldMk cId="3996489631" sldId="294"/>
            <ac:spMk id="18" creationId="{6EBA3D0A-8726-F84C-AA9E-08708280D76B}"/>
          </ac:spMkLst>
        </pc:spChg>
        <pc:spChg chg="mod">
          <ac:chgData name="Juliana Loggia" userId="ada52972-1aa2-4d95-8131-0112866043bf" providerId="ADAL" clId="{D82144CA-DA07-5944-AC56-3E356AB0F118}" dt="2021-03-29T18:19:44.298" v="5978" actId="20577"/>
          <ac:spMkLst>
            <pc:docMk/>
            <pc:sldMk cId="3996489631" sldId="294"/>
            <ac:spMk id="20" creationId="{36FEFBD7-F365-E74A-9431-970527E7DEF6}"/>
          </ac:spMkLst>
        </pc:spChg>
        <pc:spChg chg="mod">
          <ac:chgData name="Juliana Loggia" userId="ada52972-1aa2-4d95-8131-0112866043bf" providerId="ADAL" clId="{D82144CA-DA07-5944-AC56-3E356AB0F118}" dt="2021-03-29T18:19:51.628" v="5993" actId="20577"/>
          <ac:spMkLst>
            <pc:docMk/>
            <pc:sldMk cId="3996489631" sldId="294"/>
            <ac:spMk id="22" creationId="{C25A54A1-2993-544E-A2BC-654583AB4A15}"/>
          </ac:spMkLst>
        </pc:spChg>
        <pc:spChg chg="add mod">
          <ac:chgData name="Juliana Loggia" userId="ada52972-1aa2-4d95-8131-0112866043bf" providerId="ADAL" clId="{D82144CA-DA07-5944-AC56-3E356AB0F118}" dt="2021-03-29T18:26:50.479" v="6092" actId="114"/>
          <ac:spMkLst>
            <pc:docMk/>
            <pc:sldMk cId="3996489631" sldId="294"/>
            <ac:spMk id="25" creationId="{BA7A7289-3430-B949-AD23-1E2C559F76A2}"/>
          </ac:spMkLst>
        </pc:spChg>
        <pc:spChg chg="mod topLvl">
          <ac:chgData name="Juliana Loggia" userId="ada52972-1aa2-4d95-8131-0112866043bf" providerId="ADAL" clId="{D82144CA-DA07-5944-AC56-3E356AB0F118}" dt="2021-03-29T18:21:13.010" v="6045" actId="1076"/>
          <ac:spMkLst>
            <pc:docMk/>
            <pc:sldMk cId="3996489631" sldId="294"/>
            <ac:spMk id="31" creationId="{CCD9FA6C-50C6-3941-A8A4-48AB8FE16577}"/>
          </ac:spMkLst>
        </pc:spChg>
        <pc:spChg chg="mod">
          <ac:chgData name="Juliana Loggia" userId="ada52972-1aa2-4d95-8131-0112866043bf" providerId="ADAL" clId="{D82144CA-DA07-5944-AC56-3E356AB0F118}" dt="2021-03-29T18:20:38.766" v="6042" actId="20577"/>
          <ac:spMkLst>
            <pc:docMk/>
            <pc:sldMk cId="3996489631" sldId="294"/>
            <ac:spMk id="33" creationId="{C68CFD37-F764-C848-B3A4-E4678C72D04D}"/>
          </ac:spMkLst>
        </pc:spChg>
        <pc:grpChg chg="mod">
          <ac:chgData name="Juliana Loggia" userId="ada52972-1aa2-4d95-8131-0112866043bf" providerId="ADAL" clId="{D82144CA-DA07-5944-AC56-3E356AB0F118}" dt="2021-03-29T18:21:13.010" v="6045" actId="1076"/>
          <ac:grpSpMkLst>
            <pc:docMk/>
            <pc:sldMk cId="3996489631" sldId="294"/>
            <ac:grpSpMk id="8" creationId="{46D2825B-D372-564A-8956-8334BA828981}"/>
          </ac:grpSpMkLst>
        </pc:grpChg>
        <pc:grpChg chg="del mod">
          <ac:chgData name="Juliana Loggia" userId="ada52972-1aa2-4d95-8131-0112866043bf" providerId="ADAL" clId="{D82144CA-DA07-5944-AC56-3E356AB0F118}" dt="2021-03-29T18:20:13.862" v="6012" actId="165"/>
          <ac:grpSpMkLst>
            <pc:docMk/>
            <pc:sldMk cId="3996489631" sldId="294"/>
            <ac:grpSpMk id="9" creationId="{0F49FD03-6CFA-5F4F-8896-5641EC91D441}"/>
          </ac:grpSpMkLst>
        </pc:grpChg>
        <pc:grpChg chg="mod">
          <ac:chgData name="Juliana Loggia" userId="ada52972-1aa2-4d95-8131-0112866043bf" providerId="ADAL" clId="{D82144CA-DA07-5944-AC56-3E356AB0F118}" dt="2021-03-29T18:19:30.326" v="5967" actId="1076"/>
          <ac:grpSpMkLst>
            <pc:docMk/>
            <pc:sldMk cId="3996489631" sldId="294"/>
            <ac:grpSpMk id="11" creationId="{5AE79C83-5704-C248-9FAD-5B0A9229FAA0}"/>
          </ac:grpSpMkLst>
        </pc:grpChg>
        <pc:grpChg chg="mod">
          <ac:chgData name="Juliana Loggia" userId="ada52972-1aa2-4d95-8131-0112866043bf" providerId="ADAL" clId="{D82144CA-DA07-5944-AC56-3E356AB0F118}" dt="2021-03-29T18:19:30.326" v="5967" actId="1076"/>
          <ac:grpSpMkLst>
            <pc:docMk/>
            <pc:sldMk cId="3996489631" sldId="294"/>
            <ac:grpSpMk id="12" creationId="{7C022ED6-BF07-3E4F-9695-6D92D33F1181}"/>
          </ac:grpSpMkLst>
        </pc:grpChg>
        <pc:grpChg chg="mod">
          <ac:chgData name="Juliana Loggia" userId="ada52972-1aa2-4d95-8131-0112866043bf" providerId="ADAL" clId="{D82144CA-DA07-5944-AC56-3E356AB0F118}" dt="2021-03-29T18:19:30.326" v="5967" actId="1076"/>
          <ac:grpSpMkLst>
            <pc:docMk/>
            <pc:sldMk cId="3996489631" sldId="294"/>
            <ac:grpSpMk id="13" creationId="{5DB36204-2277-434F-B227-3C8E992740A6}"/>
          </ac:grpSpMkLst>
        </pc:grpChg>
        <pc:picChg chg="add del mod">
          <ac:chgData name="Juliana Loggia" userId="ada52972-1aa2-4d95-8131-0112866043bf" providerId="ADAL" clId="{D82144CA-DA07-5944-AC56-3E356AB0F118}" dt="2021-03-29T18:26:17.831" v="6090" actId="478"/>
          <ac:picMkLst>
            <pc:docMk/>
            <pc:sldMk cId="3996489631" sldId="294"/>
            <ac:picMk id="24" creationId="{EE8BC4AB-8311-FA4E-B83A-4D2D671E1655}"/>
          </ac:picMkLst>
        </pc:picChg>
        <pc:picChg chg="mod topLvl">
          <ac:chgData name="Juliana Loggia" userId="ada52972-1aa2-4d95-8131-0112866043bf" providerId="ADAL" clId="{D82144CA-DA07-5944-AC56-3E356AB0F118}" dt="2021-03-29T18:21:13.010" v="6045" actId="1076"/>
          <ac:picMkLst>
            <pc:docMk/>
            <pc:sldMk cId="3996489631" sldId="294"/>
            <ac:picMk id="29" creationId="{B99CA519-D467-E948-9CCF-049E72CDCD32}"/>
          </ac:picMkLst>
        </pc:picChg>
      </pc:sldChg>
      <pc:sldChg chg="addSp delSp modSp add mod ord">
        <pc:chgData name="Juliana Loggia" userId="ada52972-1aa2-4d95-8131-0112866043bf" providerId="ADAL" clId="{D82144CA-DA07-5944-AC56-3E356AB0F118}" dt="2021-04-06T16:06:34.311" v="15490"/>
        <pc:sldMkLst>
          <pc:docMk/>
          <pc:sldMk cId="1969755173" sldId="295"/>
        </pc:sldMkLst>
        <pc:spChg chg="add del">
          <ac:chgData name="Juliana Loggia" userId="ada52972-1aa2-4d95-8131-0112866043bf" providerId="ADAL" clId="{D82144CA-DA07-5944-AC56-3E356AB0F118}" dt="2021-04-02T18:00:03.528" v="11388" actId="478"/>
          <ac:spMkLst>
            <pc:docMk/>
            <pc:sldMk cId="1969755173" sldId="295"/>
            <ac:spMk id="3" creationId="{2069ABE6-3E8D-424C-BD3A-8716E04C5BD1}"/>
          </ac:spMkLst>
        </pc:spChg>
        <pc:spChg chg="add del mod">
          <ac:chgData name="Juliana Loggia" userId="ada52972-1aa2-4d95-8131-0112866043bf" providerId="ADAL" clId="{D82144CA-DA07-5944-AC56-3E356AB0F118}" dt="2021-04-02T17:09:44.745" v="9860" actId="478"/>
          <ac:spMkLst>
            <pc:docMk/>
            <pc:sldMk cId="1969755173" sldId="295"/>
            <ac:spMk id="4" creationId="{898CB59A-BF82-5F46-8207-4D8E4408652B}"/>
          </ac:spMkLst>
        </pc:spChg>
        <pc:spChg chg="mod">
          <ac:chgData name="Juliana Loggia" userId="ada52972-1aa2-4d95-8131-0112866043bf" providerId="ADAL" clId="{D82144CA-DA07-5944-AC56-3E356AB0F118}" dt="2021-03-29T18:30:00.446" v="6143" actId="14100"/>
          <ac:spMkLst>
            <pc:docMk/>
            <pc:sldMk cId="1969755173" sldId="295"/>
            <ac:spMk id="10" creationId="{614BF387-2291-F746-9CA3-8784A58A0E7E}"/>
          </ac:spMkLst>
        </pc:spChg>
        <pc:spChg chg="add del mod">
          <ac:chgData name="Juliana Loggia" userId="ada52972-1aa2-4d95-8131-0112866043bf" providerId="ADAL" clId="{D82144CA-DA07-5944-AC56-3E356AB0F118}" dt="2021-04-02T18:00:33.064" v="11401" actId="478"/>
          <ac:spMkLst>
            <pc:docMk/>
            <pc:sldMk cId="1969755173" sldId="295"/>
            <ac:spMk id="11" creationId="{2ACD42EC-B90B-0F4C-93D5-4A6F9B3CE839}"/>
          </ac:spMkLst>
        </pc:spChg>
        <pc:spChg chg="add del mod">
          <ac:chgData name="Juliana Loggia" userId="ada52972-1aa2-4d95-8131-0112866043bf" providerId="ADAL" clId="{D82144CA-DA07-5944-AC56-3E356AB0F118}" dt="2021-04-02T18:00:35.008" v="11402" actId="478"/>
          <ac:spMkLst>
            <pc:docMk/>
            <pc:sldMk cId="1969755173" sldId="295"/>
            <ac:spMk id="12" creationId="{A98DB84E-C248-8B40-89B2-5C235099390A}"/>
          </ac:spMkLst>
        </pc:spChg>
        <pc:spChg chg="del mod">
          <ac:chgData name="Juliana Loggia" userId="ada52972-1aa2-4d95-8131-0112866043bf" providerId="ADAL" clId="{D82144CA-DA07-5944-AC56-3E356AB0F118}" dt="2021-04-02T17:45:55.202" v="10382" actId="478"/>
          <ac:spMkLst>
            <pc:docMk/>
            <pc:sldMk cId="1969755173" sldId="295"/>
            <ac:spMk id="13" creationId="{53FB8E44-FF2D-504C-83D2-F267AB242815}"/>
          </ac:spMkLst>
        </pc:spChg>
        <pc:spChg chg="del mod">
          <ac:chgData name="Juliana Loggia" userId="ada52972-1aa2-4d95-8131-0112866043bf" providerId="ADAL" clId="{D82144CA-DA07-5944-AC56-3E356AB0F118}" dt="2021-04-02T17:45:59.062" v="10384" actId="478"/>
          <ac:spMkLst>
            <pc:docMk/>
            <pc:sldMk cId="1969755173" sldId="295"/>
            <ac:spMk id="14" creationId="{551CA717-EDBA-CD4B-973D-750084347860}"/>
          </ac:spMkLst>
        </pc:spChg>
        <pc:spChg chg="add del mod">
          <ac:chgData name="Juliana Loggia" userId="ada52972-1aa2-4d95-8131-0112866043bf" providerId="ADAL" clId="{D82144CA-DA07-5944-AC56-3E356AB0F118}" dt="2021-04-02T18:00:26.366" v="11399" actId="478"/>
          <ac:spMkLst>
            <pc:docMk/>
            <pc:sldMk cId="1969755173" sldId="295"/>
            <ac:spMk id="15" creationId="{A594612B-43E3-FC40-81AF-53E7BDA70940}"/>
          </ac:spMkLst>
        </pc:spChg>
        <pc:spChg chg="mod">
          <ac:chgData name="Juliana Loggia" userId="ada52972-1aa2-4d95-8131-0112866043bf" providerId="ADAL" clId="{D82144CA-DA07-5944-AC56-3E356AB0F118}" dt="2021-03-29T18:30:04.698" v="6144" actId="14100"/>
          <ac:spMkLst>
            <pc:docMk/>
            <pc:sldMk cId="1969755173" sldId="295"/>
            <ac:spMk id="16" creationId="{38F777FA-9E5C-B745-8171-F5DBD96FBC3C}"/>
          </ac:spMkLst>
        </pc:spChg>
        <pc:spChg chg="add del mod">
          <ac:chgData name="Juliana Loggia" userId="ada52972-1aa2-4d95-8131-0112866043bf" providerId="ADAL" clId="{D82144CA-DA07-5944-AC56-3E356AB0F118}" dt="2021-04-02T18:00:30.978" v="11400" actId="478"/>
          <ac:spMkLst>
            <pc:docMk/>
            <pc:sldMk cId="1969755173" sldId="295"/>
            <ac:spMk id="17" creationId="{79E0B36E-9769-674C-A7EC-E76AE7D8ED04}"/>
          </ac:spMkLst>
        </pc:spChg>
        <pc:spChg chg="add del mod">
          <ac:chgData name="Juliana Loggia" userId="ada52972-1aa2-4d95-8131-0112866043bf" providerId="ADAL" clId="{D82144CA-DA07-5944-AC56-3E356AB0F118}" dt="2021-04-02T18:00:20.789" v="11396" actId="478"/>
          <ac:spMkLst>
            <pc:docMk/>
            <pc:sldMk cId="1969755173" sldId="295"/>
            <ac:spMk id="18" creationId="{FBBCC59F-29B7-6344-BDBA-F5A79E502035}"/>
          </ac:spMkLst>
        </pc:spChg>
        <pc:spChg chg="add del mod">
          <ac:chgData name="Juliana Loggia" userId="ada52972-1aa2-4d95-8131-0112866043bf" providerId="ADAL" clId="{D82144CA-DA07-5944-AC56-3E356AB0F118}" dt="2021-04-02T18:00:23.081" v="11397" actId="478"/>
          <ac:spMkLst>
            <pc:docMk/>
            <pc:sldMk cId="1969755173" sldId="295"/>
            <ac:spMk id="19" creationId="{D5920FF2-B617-BB47-8985-B66D0C2E6510}"/>
          </ac:spMkLst>
        </pc:spChg>
        <pc:spChg chg="add del mod">
          <ac:chgData name="Juliana Loggia" userId="ada52972-1aa2-4d95-8131-0112866043bf" providerId="ADAL" clId="{D82144CA-DA07-5944-AC56-3E356AB0F118}" dt="2021-04-02T18:00:11.484" v="11391" actId="478"/>
          <ac:spMkLst>
            <pc:docMk/>
            <pc:sldMk cId="1969755173" sldId="295"/>
            <ac:spMk id="20" creationId="{CE189A59-0B9A-484C-A04E-BCDF8CBBC45E}"/>
          </ac:spMkLst>
        </pc:spChg>
        <pc:spChg chg="add del mod">
          <ac:chgData name="Juliana Loggia" userId="ada52972-1aa2-4d95-8131-0112866043bf" providerId="ADAL" clId="{D82144CA-DA07-5944-AC56-3E356AB0F118}" dt="2021-04-02T18:00:18.931" v="11395" actId="478"/>
          <ac:spMkLst>
            <pc:docMk/>
            <pc:sldMk cId="1969755173" sldId="295"/>
            <ac:spMk id="21" creationId="{6D8952DD-146B-754F-8AC4-DC178C16D4A0}"/>
          </ac:spMkLst>
        </pc:spChg>
        <pc:spChg chg="add del mod">
          <ac:chgData name="Juliana Loggia" userId="ada52972-1aa2-4d95-8131-0112866043bf" providerId="ADAL" clId="{D82144CA-DA07-5944-AC56-3E356AB0F118}" dt="2021-04-02T17:53:09.926" v="10831" actId="478"/>
          <ac:spMkLst>
            <pc:docMk/>
            <pc:sldMk cId="1969755173" sldId="295"/>
            <ac:spMk id="22" creationId="{313FF52F-E826-6F4C-B487-6938E0C22BFC}"/>
          </ac:spMkLst>
        </pc:spChg>
        <pc:spChg chg="add del mod">
          <ac:chgData name="Juliana Loggia" userId="ada52972-1aa2-4d95-8131-0112866043bf" providerId="ADAL" clId="{D82144CA-DA07-5944-AC56-3E356AB0F118}" dt="2021-04-02T18:00:15.426" v="11393" actId="478"/>
          <ac:spMkLst>
            <pc:docMk/>
            <pc:sldMk cId="1969755173" sldId="295"/>
            <ac:spMk id="23" creationId="{9295E2A8-9F30-FC49-B78A-6C9EF0DFAC87}"/>
          </ac:spMkLst>
        </pc:spChg>
        <pc:spChg chg="add del mod">
          <ac:chgData name="Juliana Loggia" userId="ada52972-1aa2-4d95-8131-0112866043bf" providerId="ADAL" clId="{D82144CA-DA07-5944-AC56-3E356AB0F118}" dt="2021-04-02T18:00:13.446" v="11392" actId="478"/>
          <ac:spMkLst>
            <pc:docMk/>
            <pc:sldMk cId="1969755173" sldId="295"/>
            <ac:spMk id="24" creationId="{8ECF4B14-1BB7-9B48-A6E7-B274EE48A133}"/>
          </ac:spMkLst>
        </pc:spChg>
        <pc:spChg chg="add del mod">
          <ac:chgData name="Juliana Loggia" userId="ada52972-1aa2-4d95-8131-0112866043bf" providerId="ADAL" clId="{D82144CA-DA07-5944-AC56-3E356AB0F118}" dt="2021-04-02T18:00:17.258" v="11394" actId="478"/>
          <ac:spMkLst>
            <pc:docMk/>
            <pc:sldMk cId="1969755173" sldId="295"/>
            <ac:spMk id="25" creationId="{7E434232-5E81-FC4B-AE01-1770F76F812D}"/>
          </ac:spMkLst>
        </pc:spChg>
        <pc:spChg chg="add del mod">
          <ac:chgData name="Juliana Loggia" userId="ada52972-1aa2-4d95-8131-0112866043bf" providerId="ADAL" clId="{D82144CA-DA07-5944-AC56-3E356AB0F118}" dt="2021-04-02T17:59:32.178" v="11382"/>
          <ac:spMkLst>
            <pc:docMk/>
            <pc:sldMk cId="1969755173" sldId="295"/>
            <ac:spMk id="26" creationId="{08024F99-D9A2-5949-9326-F5B746084633}"/>
          </ac:spMkLst>
        </pc:spChg>
        <pc:spChg chg="add del mod">
          <ac:chgData name="Juliana Loggia" userId="ada52972-1aa2-4d95-8131-0112866043bf" providerId="ADAL" clId="{D82144CA-DA07-5944-AC56-3E356AB0F118}" dt="2021-04-02T18:00:09.670" v="11390" actId="478"/>
          <ac:spMkLst>
            <pc:docMk/>
            <pc:sldMk cId="1969755173" sldId="295"/>
            <ac:spMk id="27" creationId="{14C37AEB-8E1C-6642-A48A-4F3F7D2CD7B7}"/>
          </ac:spMkLst>
        </pc:spChg>
        <pc:spChg chg="add mod">
          <ac:chgData name="Juliana Loggia" userId="ada52972-1aa2-4d95-8131-0112866043bf" providerId="ADAL" clId="{D82144CA-DA07-5944-AC56-3E356AB0F118}" dt="2021-04-06T16:05:12.540" v="15488"/>
          <ac:spMkLst>
            <pc:docMk/>
            <pc:sldMk cId="1969755173" sldId="295"/>
            <ac:spMk id="28" creationId="{2EBF8457-6E5B-A54D-8252-CA72073049D3}"/>
          </ac:spMkLst>
        </pc:spChg>
        <pc:spChg chg="add mod">
          <ac:chgData name="Juliana Loggia" userId="ada52972-1aa2-4d95-8131-0112866043bf" providerId="ADAL" clId="{D82144CA-DA07-5944-AC56-3E356AB0F118}" dt="2021-04-05T15:32:07.339" v="12533" actId="207"/>
          <ac:spMkLst>
            <pc:docMk/>
            <pc:sldMk cId="1969755173" sldId="295"/>
            <ac:spMk id="29" creationId="{1A631783-5BC1-F94B-A766-70583D319ECC}"/>
          </ac:spMkLst>
        </pc:spChg>
        <pc:spChg chg="add mod">
          <ac:chgData name="Juliana Loggia" userId="ada52972-1aa2-4d95-8131-0112866043bf" providerId="ADAL" clId="{D82144CA-DA07-5944-AC56-3E356AB0F118}" dt="2021-04-06T16:06:06.722" v="15489"/>
          <ac:spMkLst>
            <pc:docMk/>
            <pc:sldMk cId="1969755173" sldId="295"/>
            <ac:spMk id="30" creationId="{1F150FC1-C895-2449-9537-4BF5441BCCE8}"/>
          </ac:spMkLst>
        </pc:spChg>
        <pc:spChg chg="add mod">
          <ac:chgData name="Juliana Loggia" userId="ada52972-1aa2-4d95-8131-0112866043bf" providerId="ADAL" clId="{D82144CA-DA07-5944-AC56-3E356AB0F118}" dt="2021-04-05T15:32:12.082" v="12534" actId="207"/>
          <ac:spMkLst>
            <pc:docMk/>
            <pc:sldMk cId="1969755173" sldId="295"/>
            <ac:spMk id="31" creationId="{58EA20D2-D9D1-3242-B95D-47C2A24B2B40}"/>
          </ac:spMkLst>
        </pc:spChg>
        <pc:spChg chg="mod">
          <ac:chgData name="Juliana Loggia" userId="ada52972-1aa2-4d95-8131-0112866043bf" providerId="ADAL" clId="{D82144CA-DA07-5944-AC56-3E356AB0F118}" dt="2021-04-06T16:06:34.311" v="15490"/>
          <ac:spMkLst>
            <pc:docMk/>
            <pc:sldMk cId="1969755173" sldId="295"/>
            <ac:spMk id="33" creationId="{DD57846C-425F-6444-B237-9FAA41581FA3}"/>
          </ac:spMkLst>
        </pc:spChg>
        <pc:spChg chg="mod">
          <ac:chgData name="Juliana Loggia" userId="ada52972-1aa2-4d95-8131-0112866043bf" providerId="ADAL" clId="{D82144CA-DA07-5944-AC56-3E356AB0F118}" dt="2021-04-05T15:32:15.676" v="12535" actId="207"/>
          <ac:spMkLst>
            <pc:docMk/>
            <pc:sldMk cId="1969755173" sldId="295"/>
            <ac:spMk id="34" creationId="{C18438E7-0670-9B4B-B3FF-2AF74C8B4799}"/>
          </ac:spMkLst>
        </pc:spChg>
        <pc:grpChg chg="add mod">
          <ac:chgData name="Juliana Loggia" userId="ada52972-1aa2-4d95-8131-0112866043bf" providerId="ADAL" clId="{D82144CA-DA07-5944-AC56-3E356AB0F118}" dt="2021-04-02T18:03:17.820" v="11532"/>
          <ac:grpSpMkLst>
            <pc:docMk/>
            <pc:sldMk cId="1969755173" sldId="295"/>
            <ac:grpSpMk id="5" creationId="{6B116821-2FCA-174A-9F82-E46CEF531518}"/>
          </ac:grpSpMkLst>
        </pc:grpChg>
        <pc:grpChg chg="add mod">
          <ac:chgData name="Juliana Loggia" userId="ada52972-1aa2-4d95-8131-0112866043bf" providerId="ADAL" clId="{D82144CA-DA07-5944-AC56-3E356AB0F118}" dt="2021-04-02T18:02:35.394" v="11500"/>
          <ac:grpSpMkLst>
            <pc:docMk/>
            <pc:sldMk cId="1969755173" sldId="295"/>
            <ac:grpSpMk id="6" creationId="{8FFB1656-5205-E844-8D57-76522E22E76C}"/>
          </ac:grpSpMkLst>
        </pc:grpChg>
        <pc:grpChg chg="add mod">
          <ac:chgData name="Juliana Loggia" userId="ada52972-1aa2-4d95-8131-0112866043bf" providerId="ADAL" clId="{D82144CA-DA07-5944-AC56-3E356AB0F118}" dt="2021-04-02T18:03:43.680" v="11535"/>
          <ac:grpSpMkLst>
            <pc:docMk/>
            <pc:sldMk cId="1969755173" sldId="295"/>
            <ac:grpSpMk id="32" creationId="{BF66539F-9DBD-034F-B1FE-30D5846943C8}"/>
          </ac:grpSpMkLst>
        </pc:grpChg>
        <pc:picChg chg="add del mod">
          <ac:chgData name="Juliana Loggia" userId="ada52972-1aa2-4d95-8131-0112866043bf" providerId="ADAL" clId="{D82144CA-DA07-5944-AC56-3E356AB0F118}" dt="2021-04-02T18:02:09.804" v="11498" actId="478"/>
          <ac:picMkLst>
            <pc:docMk/>
            <pc:sldMk cId="1969755173" sldId="295"/>
            <ac:picMk id="35" creationId="{AEFE3DC0-E2B3-EF41-A06C-F809C36D25BD}"/>
          </ac:picMkLst>
        </pc:picChg>
      </pc:sldChg>
      <pc:sldChg chg="addSp delSp modSp add del mod">
        <pc:chgData name="Juliana Loggia" userId="ada52972-1aa2-4d95-8131-0112866043bf" providerId="ADAL" clId="{D82144CA-DA07-5944-AC56-3E356AB0F118}" dt="2021-03-29T18:27:00.223" v="6093" actId="2696"/>
        <pc:sldMkLst>
          <pc:docMk/>
          <pc:sldMk cId="3462211855" sldId="295"/>
        </pc:sldMkLst>
        <pc:spChg chg="del">
          <ac:chgData name="Juliana Loggia" userId="ada52972-1aa2-4d95-8131-0112866043bf" providerId="ADAL" clId="{D82144CA-DA07-5944-AC56-3E356AB0F118}" dt="2021-03-29T18:22:27.190" v="6049" actId="478"/>
          <ac:spMkLst>
            <pc:docMk/>
            <pc:sldMk cId="3462211855" sldId="295"/>
            <ac:spMk id="14" creationId="{6C727335-C6C8-DB46-8A42-01949CC3F747}"/>
          </ac:spMkLst>
        </pc:spChg>
        <pc:spChg chg="del">
          <ac:chgData name="Juliana Loggia" userId="ada52972-1aa2-4d95-8131-0112866043bf" providerId="ADAL" clId="{D82144CA-DA07-5944-AC56-3E356AB0F118}" dt="2021-03-29T18:22:27.190" v="6049" actId="478"/>
          <ac:spMkLst>
            <pc:docMk/>
            <pc:sldMk cId="3462211855" sldId="295"/>
            <ac:spMk id="31" creationId="{CCD9FA6C-50C6-3941-A8A4-48AB8FE16577}"/>
          </ac:spMkLst>
        </pc:spChg>
        <pc:grpChg chg="del">
          <ac:chgData name="Juliana Loggia" userId="ada52972-1aa2-4d95-8131-0112866043bf" providerId="ADAL" clId="{D82144CA-DA07-5944-AC56-3E356AB0F118}" dt="2021-03-29T18:22:27.190" v="6049" actId="478"/>
          <ac:grpSpMkLst>
            <pc:docMk/>
            <pc:sldMk cId="3462211855" sldId="295"/>
            <ac:grpSpMk id="8" creationId="{46D2825B-D372-564A-8956-8334BA828981}"/>
          </ac:grpSpMkLst>
        </pc:grpChg>
        <pc:grpChg chg="del">
          <ac:chgData name="Juliana Loggia" userId="ada52972-1aa2-4d95-8131-0112866043bf" providerId="ADAL" clId="{D82144CA-DA07-5944-AC56-3E356AB0F118}" dt="2021-03-29T18:22:27.190" v="6049" actId="478"/>
          <ac:grpSpMkLst>
            <pc:docMk/>
            <pc:sldMk cId="3462211855" sldId="295"/>
            <ac:grpSpMk id="11" creationId="{5AE79C83-5704-C248-9FAD-5B0A9229FAA0}"/>
          </ac:grpSpMkLst>
        </pc:grpChg>
        <pc:grpChg chg="del">
          <ac:chgData name="Juliana Loggia" userId="ada52972-1aa2-4d95-8131-0112866043bf" providerId="ADAL" clId="{D82144CA-DA07-5944-AC56-3E356AB0F118}" dt="2021-03-29T18:22:27.190" v="6049" actId="478"/>
          <ac:grpSpMkLst>
            <pc:docMk/>
            <pc:sldMk cId="3462211855" sldId="295"/>
            <ac:grpSpMk id="12" creationId="{7C022ED6-BF07-3E4F-9695-6D92D33F1181}"/>
          </ac:grpSpMkLst>
        </pc:grpChg>
        <pc:grpChg chg="del">
          <ac:chgData name="Juliana Loggia" userId="ada52972-1aa2-4d95-8131-0112866043bf" providerId="ADAL" clId="{D82144CA-DA07-5944-AC56-3E356AB0F118}" dt="2021-03-29T18:22:27.190" v="6049" actId="478"/>
          <ac:grpSpMkLst>
            <pc:docMk/>
            <pc:sldMk cId="3462211855" sldId="295"/>
            <ac:grpSpMk id="13" creationId="{5DB36204-2277-434F-B227-3C8E992740A6}"/>
          </ac:grpSpMkLst>
        </pc:grpChg>
        <pc:picChg chg="add mod">
          <ac:chgData name="Juliana Loggia" userId="ada52972-1aa2-4d95-8131-0112866043bf" providerId="ADAL" clId="{D82144CA-DA07-5944-AC56-3E356AB0F118}" dt="2021-03-29T18:23:31.946" v="6061" actId="14100"/>
          <ac:picMkLst>
            <pc:docMk/>
            <pc:sldMk cId="3462211855" sldId="295"/>
            <ac:picMk id="23" creationId="{5F22E399-94E1-D64A-AF9A-A97DD21ADE08}"/>
          </ac:picMkLst>
        </pc:picChg>
        <pc:picChg chg="del">
          <ac:chgData name="Juliana Loggia" userId="ada52972-1aa2-4d95-8131-0112866043bf" providerId="ADAL" clId="{D82144CA-DA07-5944-AC56-3E356AB0F118}" dt="2021-03-29T18:22:27.190" v="6049" actId="478"/>
          <ac:picMkLst>
            <pc:docMk/>
            <pc:sldMk cId="3462211855" sldId="295"/>
            <ac:picMk id="29" creationId="{B99CA519-D467-E948-9CCF-049E72CDCD32}"/>
          </ac:picMkLst>
        </pc:picChg>
        <pc:picChg chg="add del mod">
          <ac:chgData name="Juliana Loggia" userId="ada52972-1aa2-4d95-8131-0112866043bf" providerId="ADAL" clId="{D82144CA-DA07-5944-AC56-3E356AB0F118}" dt="2021-03-29T18:23:33.078" v="6062"/>
          <ac:picMkLst>
            <pc:docMk/>
            <pc:sldMk cId="3462211855" sldId="295"/>
            <ac:picMk id="1026" creationId="{0A43856A-8773-494B-8672-51AAF132784A}"/>
          </ac:picMkLst>
        </pc:picChg>
        <pc:picChg chg="add del mod">
          <ac:chgData name="Juliana Loggia" userId="ada52972-1aa2-4d95-8131-0112866043bf" providerId="ADAL" clId="{D82144CA-DA07-5944-AC56-3E356AB0F118}" dt="2021-03-29T18:24:54.368" v="6071" actId="478"/>
          <ac:picMkLst>
            <pc:docMk/>
            <pc:sldMk cId="3462211855" sldId="295"/>
            <ac:picMk id="1028" creationId="{01380C24-3806-6442-A724-BEA7D5E9ED0F}"/>
          </ac:picMkLst>
        </pc:picChg>
        <pc:cxnChg chg="add del mod">
          <ac:chgData name="Juliana Loggia" userId="ada52972-1aa2-4d95-8131-0112866043bf" providerId="ADAL" clId="{D82144CA-DA07-5944-AC56-3E356AB0F118}" dt="2021-03-29T18:22:57.791" v="6054" actId="478"/>
          <ac:cxnSpMkLst>
            <pc:docMk/>
            <pc:sldMk cId="3462211855" sldId="295"/>
            <ac:cxnSpMk id="24" creationId="{00CD46B7-DC07-0A42-9C0F-36F47BAD605C}"/>
          </ac:cxnSpMkLst>
        </pc:cxnChg>
      </pc:sldChg>
      <pc:sldChg chg="delSp modSp add mod ord">
        <pc:chgData name="Juliana Loggia" userId="ada52972-1aa2-4d95-8131-0112866043bf" providerId="ADAL" clId="{D82144CA-DA07-5944-AC56-3E356AB0F118}" dt="2021-04-06T20:23:39.574" v="18321" actId="113"/>
        <pc:sldMkLst>
          <pc:docMk/>
          <pc:sldMk cId="3836041919" sldId="296"/>
        </pc:sldMkLst>
        <pc:spChg chg="mod">
          <ac:chgData name="Juliana Loggia" userId="ada52972-1aa2-4d95-8131-0112866043bf" providerId="ADAL" clId="{D82144CA-DA07-5944-AC56-3E356AB0F118}" dt="2021-04-06T20:23:04.915" v="18319" actId="20577"/>
          <ac:spMkLst>
            <pc:docMk/>
            <pc:sldMk cId="3836041919" sldId="296"/>
            <ac:spMk id="8" creationId="{F0463B8B-17DA-A446-BA1E-4B56A1674087}"/>
          </ac:spMkLst>
        </pc:spChg>
        <pc:spChg chg="mod">
          <ac:chgData name="Juliana Loggia" userId="ada52972-1aa2-4d95-8131-0112866043bf" providerId="ADAL" clId="{D82144CA-DA07-5944-AC56-3E356AB0F118}" dt="2021-04-06T20:23:39.574" v="18321" actId="113"/>
          <ac:spMkLst>
            <pc:docMk/>
            <pc:sldMk cId="3836041919" sldId="296"/>
            <ac:spMk id="14" creationId="{D7815468-B412-3143-92F5-DCA16B1D2880}"/>
          </ac:spMkLst>
        </pc:spChg>
        <pc:spChg chg="del">
          <ac:chgData name="Juliana Loggia" userId="ada52972-1aa2-4d95-8131-0112866043bf" providerId="ADAL" clId="{D82144CA-DA07-5944-AC56-3E356AB0F118}" dt="2021-03-29T18:36:32.397" v="6195" actId="478"/>
          <ac:spMkLst>
            <pc:docMk/>
            <pc:sldMk cId="3836041919" sldId="296"/>
            <ac:spMk id="18" creationId="{EB9306CA-2FE0-714D-939D-0C60D0A1312C}"/>
          </ac:spMkLst>
        </pc:spChg>
        <pc:cxnChg chg="del">
          <ac:chgData name="Juliana Loggia" userId="ada52972-1aa2-4d95-8131-0112866043bf" providerId="ADAL" clId="{D82144CA-DA07-5944-AC56-3E356AB0F118}" dt="2021-03-30T14:24:38.758" v="7451" actId="478"/>
          <ac:cxnSpMkLst>
            <pc:docMk/>
            <pc:sldMk cId="3836041919" sldId="296"/>
            <ac:cxnSpMk id="12" creationId="{6F45BFA3-83EE-7A4A-90CB-A8C8AD42F1BA}"/>
          </ac:cxnSpMkLst>
        </pc:cxnChg>
        <pc:cxnChg chg="del">
          <ac:chgData name="Juliana Loggia" userId="ada52972-1aa2-4d95-8131-0112866043bf" providerId="ADAL" clId="{D82144CA-DA07-5944-AC56-3E356AB0F118}" dt="2021-03-30T14:24:39.880" v="7452" actId="478"/>
          <ac:cxnSpMkLst>
            <pc:docMk/>
            <pc:sldMk cId="3836041919" sldId="296"/>
            <ac:cxnSpMk id="15" creationId="{A5824B54-786A-974A-8625-71BB930E52E9}"/>
          </ac:cxnSpMkLst>
        </pc:cxnChg>
        <pc:cxnChg chg="del">
          <ac:chgData name="Juliana Loggia" userId="ada52972-1aa2-4d95-8131-0112866043bf" providerId="ADAL" clId="{D82144CA-DA07-5944-AC56-3E356AB0F118}" dt="2021-03-30T14:24:37.209" v="7450" actId="478"/>
          <ac:cxnSpMkLst>
            <pc:docMk/>
            <pc:sldMk cId="3836041919" sldId="296"/>
            <ac:cxnSpMk id="16" creationId="{C631D4D0-976E-4648-8AB5-156BFA39A46A}"/>
          </ac:cxnSpMkLst>
        </pc:cxnChg>
      </pc:sldChg>
      <pc:sldChg chg="addSp modSp add mod ord">
        <pc:chgData name="Juliana Loggia" userId="ada52972-1aa2-4d95-8131-0112866043bf" providerId="ADAL" clId="{D82144CA-DA07-5944-AC56-3E356AB0F118}" dt="2021-03-29T18:47:33.477" v="6269" actId="167"/>
        <pc:sldMkLst>
          <pc:docMk/>
          <pc:sldMk cId="1173776902" sldId="297"/>
        </pc:sldMkLst>
        <pc:spChg chg="mod">
          <ac:chgData name="Juliana Loggia" userId="ada52972-1aa2-4d95-8131-0112866043bf" providerId="ADAL" clId="{D82144CA-DA07-5944-AC56-3E356AB0F118}" dt="2021-03-29T18:47:13.933" v="6268" actId="1076"/>
          <ac:spMkLst>
            <pc:docMk/>
            <pc:sldMk cId="1173776902" sldId="297"/>
            <ac:spMk id="7" creationId="{D2AC8C8C-D3E9-9343-A814-C585C81D8717}"/>
          </ac:spMkLst>
        </pc:spChg>
        <pc:spChg chg="mod">
          <ac:chgData name="Juliana Loggia" userId="ada52972-1aa2-4d95-8131-0112866043bf" providerId="ADAL" clId="{D82144CA-DA07-5944-AC56-3E356AB0F118}" dt="2021-03-29T18:38:55.661" v="6209" actId="20577"/>
          <ac:spMkLst>
            <pc:docMk/>
            <pc:sldMk cId="1173776902" sldId="297"/>
            <ac:spMk id="10" creationId="{614BF387-2291-F746-9CA3-8784A58A0E7E}"/>
          </ac:spMkLst>
        </pc:spChg>
        <pc:spChg chg="mod">
          <ac:chgData name="Juliana Loggia" userId="ada52972-1aa2-4d95-8131-0112866043bf" providerId="ADAL" clId="{D82144CA-DA07-5944-AC56-3E356AB0F118}" dt="2021-03-29T18:39:06.515" v="6210" actId="14100"/>
          <ac:spMkLst>
            <pc:docMk/>
            <pc:sldMk cId="1173776902" sldId="297"/>
            <ac:spMk id="16" creationId="{38F777FA-9E5C-B745-8171-F5DBD96FBC3C}"/>
          </ac:spMkLst>
        </pc:spChg>
        <pc:picChg chg="add mod modCrop">
          <ac:chgData name="Juliana Loggia" userId="ada52972-1aa2-4d95-8131-0112866043bf" providerId="ADAL" clId="{D82144CA-DA07-5944-AC56-3E356AB0F118}" dt="2021-03-29T18:46:41.653" v="6262" actId="732"/>
          <ac:picMkLst>
            <pc:docMk/>
            <pc:sldMk cId="1173776902" sldId="297"/>
            <ac:picMk id="5" creationId="{6E482D85-4C52-6D44-B45B-36C40E8A70F7}"/>
          </ac:picMkLst>
        </pc:picChg>
        <pc:picChg chg="add mod">
          <ac:chgData name="Juliana Loggia" userId="ada52972-1aa2-4d95-8131-0112866043bf" providerId="ADAL" clId="{D82144CA-DA07-5944-AC56-3E356AB0F118}" dt="2021-03-29T18:47:33.477" v="6269" actId="167"/>
          <ac:picMkLst>
            <pc:docMk/>
            <pc:sldMk cId="1173776902" sldId="297"/>
            <ac:picMk id="9" creationId="{06650040-E0DA-5842-8B7B-489647F0CF74}"/>
          </ac:picMkLst>
        </pc:picChg>
        <pc:picChg chg="add mod">
          <ac:chgData name="Juliana Loggia" userId="ada52972-1aa2-4d95-8131-0112866043bf" providerId="ADAL" clId="{D82144CA-DA07-5944-AC56-3E356AB0F118}" dt="2021-03-29T18:46:08.752" v="6221" actId="1076"/>
          <ac:picMkLst>
            <pc:docMk/>
            <pc:sldMk cId="1173776902" sldId="297"/>
            <ac:picMk id="11" creationId="{9756F461-C867-954D-89A1-6583CCA3FA51}"/>
          </ac:picMkLst>
        </pc:picChg>
      </pc:sldChg>
      <pc:sldChg chg="addSp delSp modSp add mod ord">
        <pc:chgData name="Juliana Loggia" userId="ada52972-1aa2-4d95-8131-0112866043bf" providerId="ADAL" clId="{D82144CA-DA07-5944-AC56-3E356AB0F118}" dt="2021-04-07T09:26:10.615" v="18826" actId="20577"/>
        <pc:sldMkLst>
          <pc:docMk/>
          <pc:sldMk cId="3071919118" sldId="298"/>
        </pc:sldMkLst>
        <pc:spChg chg="add del mod">
          <ac:chgData name="Juliana Loggia" userId="ada52972-1aa2-4d95-8131-0112866043bf" providerId="ADAL" clId="{D82144CA-DA07-5944-AC56-3E356AB0F118}" dt="2021-04-05T15:27:04.932" v="12491"/>
          <ac:spMkLst>
            <pc:docMk/>
            <pc:sldMk cId="3071919118" sldId="298"/>
            <ac:spMk id="4" creationId="{548EB853-370B-1941-A826-539770E69A88}"/>
          </ac:spMkLst>
        </pc:spChg>
        <pc:spChg chg="mod">
          <ac:chgData name="Juliana Loggia" userId="ada52972-1aa2-4d95-8131-0112866043bf" providerId="ADAL" clId="{D82144CA-DA07-5944-AC56-3E356AB0F118}" dt="2021-03-29T18:48:19.456" v="6300" actId="14100"/>
          <ac:spMkLst>
            <pc:docMk/>
            <pc:sldMk cId="3071919118" sldId="298"/>
            <ac:spMk id="10" creationId="{614BF387-2291-F746-9CA3-8784A58A0E7E}"/>
          </ac:spMkLst>
        </pc:spChg>
        <pc:spChg chg="del">
          <ac:chgData name="Juliana Loggia" userId="ada52972-1aa2-4d95-8131-0112866043bf" providerId="ADAL" clId="{D82144CA-DA07-5944-AC56-3E356AB0F118}" dt="2021-04-05T14:34:52.498" v="11640" actId="478"/>
          <ac:spMkLst>
            <pc:docMk/>
            <pc:sldMk cId="3071919118" sldId="298"/>
            <ac:spMk id="11" creationId="{2ACD42EC-B90B-0F4C-93D5-4A6F9B3CE839}"/>
          </ac:spMkLst>
        </pc:spChg>
        <pc:spChg chg="del">
          <ac:chgData name="Juliana Loggia" userId="ada52972-1aa2-4d95-8131-0112866043bf" providerId="ADAL" clId="{D82144CA-DA07-5944-AC56-3E356AB0F118}" dt="2021-04-05T14:34:54.811" v="11641" actId="478"/>
          <ac:spMkLst>
            <pc:docMk/>
            <pc:sldMk cId="3071919118" sldId="298"/>
            <ac:spMk id="12" creationId="{A98DB84E-C248-8B40-89B2-5C235099390A}"/>
          </ac:spMkLst>
        </pc:spChg>
        <pc:spChg chg="del">
          <ac:chgData name="Juliana Loggia" userId="ada52972-1aa2-4d95-8131-0112866043bf" providerId="ADAL" clId="{D82144CA-DA07-5944-AC56-3E356AB0F118}" dt="2021-04-05T14:34:59.121" v="11643" actId="478"/>
          <ac:spMkLst>
            <pc:docMk/>
            <pc:sldMk cId="3071919118" sldId="298"/>
            <ac:spMk id="13" creationId="{53FB8E44-FF2D-504C-83D2-F267AB242815}"/>
          </ac:spMkLst>
        </pc:spChg>
        <pc:spChg chg="del">
          <ac:chgData name="Juliana Loggia" userId="ada52972-1aa2-4d95-8131-0112866043bf" providerId="ADAL" clId="{D82144CA-DA07-5944-AC56-3E356AB0F118}" dt="2021-04-05T14:34:56.921" v="11642" actId="478"/>
          <ac:spMkLst>
            <pc:docMk/>
            <pc:sldMk cId="3071919118" sldId="298"/>
            <ac:spMk id="14" creationId="{551CA717-EDBA-CD4B-973D-750084347860}"/>
          </ac:spMkLst>
        </pc:spChg>
        <pc:spChg chg="mod">
          <ac:chgData name="Juliana Loggia" userId="ada52972-1aa2-4d95-8131-0112866043bf" providerId="ADAL" clId="{D82144CA-DA07-5944-AC56-3E356AB0F118}" dt="2021-03-29T18:48:28.650" v="6301" actId="14100"/>
          <ac:spMkLst>
            <pc:docMk/>
            <pc:sldMk cId="3071919118" sldId="298"/>
            <ac:spMk id="16" creationId="{38F777FA-9E5C-B745-8171-F5DBD96FBC3C}"/>
          </ac:spMkLst>
        </pc:spChg>
        <pc:spChg chg="mod">
          <ac:chgData name="Juliana Loggia" userId="ada52972-1aa2-4d95-8131-0112866043bf" providerId="ADAL" clId="{D82144CA-DA07-5944-AC56-3E356AB0F118}" dt="2021-04-07T09:24:56.269" v="18722" actId="20577"/>
          <ac:spMkLst>
            <pc:docMk/>
            <pc:sldMk cId="3071919118" sldId="298"/>
            <ac:spMk id="17" creationId="{188770A6-5753-8F47-82A9-6386510B0A48}"/>
          </ac:spMkLst>
        </pc:spChg>
        <pc:spChg chg="mod">
          <ac:chgData name="Juliana Loggia" userId="ada52972-1aa2-4d95-8131-0112866043bf" providerId="ADAL" clId="{D82144CA-DA07-5944-AC56-3E356AB0F118}" dt="2021-04-05T16:02:27.913" v="13068" actId="554"/>
          <ac:spMkLst>
            <pc:docMk/>
            <pc:sldMk cId="3071919118" sldId="298"/>
            <ac:spMk id="18" creationId="{E2BABE21-0543-B943-85AA-B1B51B3244B2}"/>
          </ac:spMkLst>
        </pc:spChg>
        <pc:spChg chg="mod">
          <ac:chgData name="Juliana Loggia" userId="ada52972-1aa2-4d95-8131-0112866043bf" providerId="ADAL" clId="{D82144CA-DA07-5944-AC56-3E356AB0F118}" dt="2021-04-05T16:02:21.576" v="13067" actId="554"/>
          <ac:spMkLst>
            <pc:docMk/>
            <pc:sldMk cId="3071919118" sldId="298"/>
            <ac:spMk id="20" creationId="{0BF1009A-CC2C-9149-AC87-8BD712282859}"/>
          </ac:spMkLst>
        </pc:spChg>
        <pc:spChg chg="mod">
          <ac:chgData name="Juliana Loggia" userId="ada52972-1aa2-4d95-8131-0112866043bf" providerId="ADAL" clId="{D82144CA-DA07-5944-AC56-3E356AB0F118}" dt="2021-04-05T16:02:21.576" v="13067" actId="554"/>
          <ac:spMkLst>
            <pc:docMk/>
            <pc:sldMk cId="3071919118" sldId="298"/>
            <ac:spMk id="21" creationId="{964A1827-E4F0-8D4A-B7CC-B6283501E2F6}"/>
          </ac:spMkLst>
        </pc:spChg>
        <pc:spChg chg="mod">
          <ac:chgData name="Juliana Loggia" userId="ada52972-1aa2-4d95-8131-0112866043bf" providerId="ADAL" clId="{D82144CA-DA07-5944-AC56-3E356AB0F118}" dt="2021-04-05T16:02:16.220" v="13066" actId="554"/>
          <ac:spMkLst>
            <pc:docMk/>
            <pc:sldMk cId="3071919118" sldId="298"/>
            <ac:spMk id="23" creationId="{9F6C1496-E9C9-E846-97F3-219F01341590}"/>
          </ac:spMkLst>
        </pc:spChg>
        <pc:spChg chg="mod">
          <ac:chgData name="Juliana Loggia" userId="ada52972-1aa2-4d95-8131-0112866043bf" providerId="ADAL" clId="{D82144CA-DA07-5944-AC56-3E356AB0F118}" dt="2021-04-05T16:02:16.220" v="13066" actId="554"/>
          <ac:spMkLst>
            <pc:docMk/>
            <pc:sldMk cId="3071919118" sldId="298"/>
            <ac:spMk id="24" creationId="{6440FA49-9ED1-654B-8D0A-C7294B3A2B09}"/>
          </ac:spMkLst>
        </pc:spChg>
        <pc:spChg chg="mod">
          <ac:chgData name="Juliana Loggia" userId="ada52972-1aa2-4d95-8131-0112866043bf" providerId="ADAL" clId="{D82144CA-DA07-5944-AC56-3E356AB0F118}" dt="2021-04-05T16:02:09.629" v="13065" actId="554"/>
          <ac:spMkLst>
            <pc:docMk/>
            <pc:sldMk cId="3071919118" sldId="298"/>
            <ac:spMk id="26" creationId="{374A5111-8938-BB42-A879-09702BB1C549}"/>
          </ac:spMkLst>
        </pc:spChg>
        <pc:spChg chg="mod">
          <ac:chgData name="Juliana Loggia" userId="ada52972-1aa2-4d95-8131-0112866043bf" providerId="ADAL" clId="{D82144CA-DA07-5944-AC56-3E356AB0F118}" dt="2021-04-05T16:02:09.629" v="13065" actId="554"/>
          <ac:spMkLst>
            <pc:docMk/>
            <pc:sldMk cId="3071919118" sldId="298"/>
            <ac:spMk id="27" creationId="{2BFC7B2C-BA1D-964D-BA48-F725F9FFBAEB}"/>
          </ac:spMkLst>
        </pc:spChg>
        <pc:spChg chg="mod">
          <ac:chgData name="Juliana Loggia" userId="ada52972-1aa2-4d95-8131-0112866043bf" providerId="ADAL" clId="{D82144CA-DA07-5944-AC56-3E356AB0F118}" dt="2021-04-05T16:02:03.774" v="13064" actId="554"/>
          <ac:spMkLst>
            <pc:docMk/>
            <pc:sldMk cId="3071919118" sldId="298"/>
            <ac:spMk id="29" creationId="{290186B3-C1D3-1948-8271-16BB965CFEC2}"/>
          </ac:spMkLst>
        </pc:spChg>
        <pc:spChg chg="mod">
          <ac:chgData name="Juliana Loggia" userId="ada52972-1aa2-4d95-8131-0112866043bf" providerId="ADAL" clId="{D82144CA-DA07-5944-AC56-3E356AB0F118}" dt="2021-04-05T16:02:03.774" v="13064" actId="554"/>
          <ac:spMkLst>
            <pc:docMk/>
            <pc:sldMk cId="3071919118" sldId="298"/>
            <ac:spMk id="30" creationId="{CE12B9BC-F0DF-974E-81A8-8CBDF3A9AD74}"/>
          </ac:spMkLst>
        </pc:spChg>
        <pc:spChg chg="add mod">
          <ac:chgData name="Juliana Loggia" userId="ada52972-1aa2-4d95-8131-0112866043bf" providerId="ADAL" clId="{D82144CA-DA07-5944-AC56-3E356AB0F118}" dt="2021-04-07T09:26:10.615" v="18826" actId="20577"/>
          <ac:spMkLst>
            <pc:docMk/>
            <pc:sldMk cId="3071919118" sldId="298"/>
            <ac:spMk id="31" creationId="{FCC745E5-C105-4E45-AD10-B385403B72DC}"/>
          </ac:spMkLst>
        </pc:spChg>
        <pc:grpChg chg="add mod">
          <ac:chgData name="Juliana Loggia" userId="ada52972-1aa2-4d95-8131-0112866043bf" providerId="ADAL" clId="{D82144CA-DA07-5944-AC56-3E356AB0F118}" dt="2021-04-05T15:58:17.163" v="13057" actId="465"/>
          <ac:grpSpMkLst>
            <pc:docMk/>
            <pc:sldMk cId="3071919118" sldId="298"/>
            <ac:grpSpMk id="15" creationId="{3A5F6314-13A7-CF4B-9B7D-2C94C3B41F6D}"/>
          </ac:grpSpMkLst>
        </pc:grpChg>
        <pc:grpChg chg="add mod">
          <ac:chgData name="Juliana Loggia" userId="ada52972-1aa2-4d95-8131-0112866043bf" providerId="ADAL" clId="{D82144CA-DA07-5944-AC56-3E356AB0F118}" dt="2021-04-05T15:58:17.163" v="13057" actId="465"/>
          <ac:grpSpMkLst>
            <pc:docMk/>
            <pc:sldMk cId="3071919118" sldId="298"/>
            <ac:grpSpMk id="19" creationId="{7E1D3DC4-D928-064F-BC07-1C03CF330C5A}"/>
          </ac:grpSpMkLst>
        </pc:grpChg>
        <pc:grpChg chg="add mod">
          <ac:chgData name="Juliana Loggia" userId="ada52972-1aa2-4d95-8131-0112866043bf" providerId="ADAL" clId="{D82144CA-DA07-5944-AC56-3E356AB0F118}" dt="2021-04-05T15:58:17.163" v="13057" actId="465"/>
          <ac:grpSpMkLst>
            <pc:docMk/>
            <pc:sldMk cId="3071919118" sldId="298"/>
            <ac:grpSpMk id="22" creationId="{D226BB1E-5CAE-6543-A131-30E1B8D44AD2}"/>
          </ac:grpSpMkLst>
        </pc:grpChg>
        <pc:grpChg chg="add mod">
          <ac:chgData name="Juliana Loggia" userId="ada52972-1aa2-4d95-8131-0112866043bf" providerId="ADAL" clId="{D82144CA-DA07-5944-AC56-3E356AB0F118}" dt="2021-04-05T15:58:17.163" v="13057" actId="465"/>
          <ac:grpSpMkLst>
            <pc:docMk/>
            <pc:sldMk cId="3071919118" sldId="298"/>
            <ac:grpSpMk id="25" creationId="{5812B8E3-8532-5D4F-9234-DB895308EEA4}"/>
          </ac:grpSpMkLst>
        </pc:grpChg>
        <pc:grpChg chg="add mod">
          <ac:chgData name="Juliana Loggia" userId="ada52972-1aa2-4d95-8131-0112866043bf" providerId="ADAL" clId="{D82144CA-DA07-5944-AC56-3E356AB0F118}" dt="2021-04-05T15:58:17.163" v="13057" actId="465"/>
          <ac:grpSpMkLst>
            <pc:docMk/>
            <pc:sldMk cId="3071919118" sldId="298"/>
            <ac:grpSpMk id="28" creationId="{B75E1F79-DD35-F245-8996-FAC18500CB82}"/>
          </ac:grpSpMkLst>
        </pc:grpChg>
        <pc:picChg chg="add del mod">
          <ac:chgData name="Juliana Loggia" userId="ada52972-1aa2-4d95-8131-0112866043bf" providerId="ADAL" clId="{D82144CA-DA07-5944-AC56-3E356AB0F118}" dt="2021-04-05T15:31:02.784" v="12531" actId="478"/>
          <ac:picMkLst>
            <pc:docMk/>
            <pc:sldMk cId="3071919118" sldId="298"/>
            <ac:picMk id="31" creationId="{E48D351D-507B-6042-B6D5-DD7BF4C4D5A3}"/>
          </ac:picMkLst>
        </pc:picChg>
        <pc:picChg chg="add del mod">
          <ac:chgData name="Juliana Loggia" userId="ada52972-1aa2-4d95-8131-0112866043bf" providerId="ADAL" clId="{D82144CA-DA07-5944-AC56-3E356AB0F118}" dt="2021-04-05T15:40:49.363" v="12779" actId="478"/>
          <ac:picMkLst>
            <pc:docMk/>
            <pc:sldMk cId="3071919118" sldId="298"/>
            <ac:picMk id="32" creationId="{9B1075AA-09A2-AB48-B9BC-4EE785EE7A8D}"/>
          </ac:picMkLst>
        </pc:picChg>
        <pc:picChg chg="add del mod">
          <ac:chgData name="Juliana Loggia" userId="ada52972-1aa2-4d95-8131-0112866043bf" providerId="ADAL" clId="{D82144CA-DA07-5944-AC56-3E356AB0F118}" dt="2021-04-05T15:58:22.906" v="13058" actId="478"/>
          <ac:picMkLst>
            <pc:docMk/>
            <pc:sldMk cId="3071919118" sldId="298"/>
            <ac:picMk id="34" creationId="{DCAE183B-B396-B544-BEB8-2DFCE959011A}"/>
          </ac:picMkLst>
        </pc:picChg>
        <pc:cxnChg chg="add del mod">
          <ac:chgData name="Juliana Loggia" userId="ada52972-1aa2-4d95-8131-0112866043bf" providerId="ADAL" clId="{D82144CA-DA07-5944-AC56-3E356AB0F118}" dt="2021-04-05T15:41:16.990" v="12781" actId="478"/>
          <ac:cxnSpMkLst>
            <pc:docMk/>
            <pc:sldMk cId="3071919118" sldId="298"/>
            <ac:cxnSpMk id="33" creationId="{F1A213DA-BE0E-FD4A-8B3B-DA93B9459384}"/>
          </ac:cxnSpMkLst>
        </pc:cxnChg>
      </pc:sldChg>
      <pc:sldChg chg="delSp modSp add mod ord">
        <pc:chgData name="Juliana Loggia" userId="ada52972-1aa2-4d95-8131-0112866043bf" providerId="ADAL" clId="{D82144CA-DA07-5944-AC56-3E356AB0F118}" dt="2021-04-06T20:25:08.934" v="18323" actId="113"/>
        <pc:sldMkLst>
          <pc:docMk/>
          <pc:sldMk cId="656957492" sldId="299"/>
        </pc:sldMkLst>
        <pc:spChg chg="mod">
          <ac:chgData name="Juliana Loggia" userId="ada52972-1aa2-4d95-8131-0112866043bf" providerId="ADAL" clId="{D82144CA-DA07-5944-AC56-3E356AB0F118}" dt="2021-04-06T20:23:59.066" v="18322" actId="20577"/>
          <ac:spMkLst>
            <pc:docMk/>
            <pc:sldMk cId="656957492" sldId="299"/>
            <ac:spMk id="8" creationId="{F0463B8B-17DA-A446-BA1E-4B56A1674087}"/>
          </ac:spMkLst>
        </pc:spChg>
        <pc:spChg chg="mod">
          <ac:chgData name="Juliana Loggia" userId="ada52972-1aa2-4d95-8131-0112866043bf" providerId="ADAL" clId="{D82144CA-DA07-5944-AC56-3E356AB0F118}" dt="2021-04-06T20:25:08.934" v="18323" actId="113"/>
          <ac:spMkLst>
            <pc:docMk/>
            <pc:sldMk cId="656957492" sldId="299"/>
            <ac:spMk id="14" creationId="{D7815468-B412-3143-92F5-DCA16B1D2880}"/>
          </ac:spMkLst>
        </pc:spChg>
        <pc:picChg chg="mod">
          <ac:chgData name="Juliana Loggia" userId="ada52972-1aa2-4d95-8131-0112866043bf" providerId="ADAL" clId="{D82144CA-DA07-5944-AC56-3E356AB0F118}" dt="2021-03-30T14:24:57.430" v="7463" actId="1035"/>
          <ac:picMkLst>
            <pc:docMk/>
            <pc:sldMk cId="656957492" sldId="299"/>
            <ac:picMk id="9" creationId="{AE89A2D3-8919-814D-815D-781B790E2733}"/>
          </ac:picMkLst>
        </pc:picChg>
        <pc:cxnChg chg="del">
          <ac:chgData name="Juliana Loggia" userId="ada52972-1aa2-4d95-8131-0112866043bf" providerId="ADAL" clId="{D82144CA-DA07-5944-AC56-3E356AB0F118}" dt="2021-03-30T14:24:52.632" v="7455" actId="478"/>
          <ac:cxnSpMkLst>
            <pc:docMk/>
            <pc:sldMk cId="656957492" sldId="299"/>
            <ac:cxnSpMk id="12" creationId="{6F45BFA3-83EE-7A4A-90CB-A8C8AD42F1BA}"/>
          </ac:cxnSpMkLst>
        </pc:cxnChg>
        <pc:cxnChg chg="del">
          <ac:chgData name="Juliana Loggia" userId="ada52972-1aa2-4d95-8131-0112866043bf" providerId="ADAL" clId="{D82144CA-DA07-5944-AC56-3E356AB0F118}" dt="2021-03-30T14:24:49.987" v="7453" actId="478"/>
          <ac:cxnSpMkLst>
            <pc:docMk/>
            <pc:sldMk cId="656957492" sldId="299"/>
            <ac:cxnSpMk id="15" creationId="{A5824B54-786A-974A-8625-71BB930E52E9}"/>
          </ac:cxnSpMkLst>
        </pc:cxnChg>
        <pc:cxnChg chg="del">
          <ac:chgData name="Juliana Loggia" userId="ada52972-1aa2-4d95-8131-0112866043bf" providerId="ADAL" clId="{D82144CA-DA07-5944-AC56-3E356AB0F118}" dt="2021-03-30T14:24:51.554" v="7454" actId="478"/>
          <ac:cxnSpMkLst>
            <pc:docMk/>
            <pc:sldMk cId="656957492" sldId="299"/>
            <ac:cxnSpMk id="16" creationId="{C631D4D0-976E-4648-8AB5-156BFA39A46A}"/>
          </ac:cxnSpMkLst>
        </pc:cxnChg>
      </pc:sldChg>
      <pc:sldChg chg="addSp delSp modSp add mod ord">
        <pc:chgData name="Juliana Loggia" userId="ada52972-1aa2-4d95-8131-0112866043bf" providerId="ADAL" clId="{D82144CA-DA07-5944-AC56-3E356AB0F118}" dt="2021-04-06T19:35:24.946" v="17409" actId="1076"/>
        <pc:sldMkLst>
          <pc:docMk/>
          <pc:sldMk cId="1408562270" sldId="300"/>
        </pc:sldMkLst>
        <pc:spChg chg="mod">
          <ac:chgData name="Juliana Loggia" userId="ada52972-1aa2-4d95-8131-0112866043bf" providerId="ADAL" clId="{D82144CA-DA07-5944-AC56-3E356AB0F118}" dt="2021-04-06T19:35:24.946" v="17409" actId="1076"/>
          <ac:spMkLst>
            <pc:docMk/>
            <pc:sldMk cId="1408562270" sldId="300"/>
            <ac:spMk id="7" creationId="{D2AC8C8C-D3E9-9343-A814-C585C81D8717}"/>
          </ac:spMkLst>
        </pc:spChg>
        <pc:spChg chg="mod">
          <ac:chgData name="Juliana Loggia" userId="ada52972-1aa2-4d95-8131-0112866043bf" providerId="ADAL" clId="{D82144CA-DA07-5944-AC56-3E356AB0F118}" dt="2021-03-30T07:00:38.230" v="6426" actId="14100"/>
          <ac:spMkLst>
            <pc:docMk/>
            <pc:sldMk cId="1408562270" sldId="300"/>
            <ac:spMk id="10" creationId="{614BF387-2291-F746-9CA3-8784A58A0E7E}"/>
          </ac:spMkLst>
        </pc:spChg>
        <pc:spChg chg="mod">
          <ac:chgData name="Juliana Loggia" userId="ada52972-1aa2-4d95-8131-0112866043bf" providerId="ADAL" clId="{D82144CA-DA07-5944-AC56-3E356AB0F118}" dt="2021-03-30T07:00:42.658" v="6427" actId="14100"/>
          <ac:spMkLst>
            <pc:docMk/>
            <pc:sldMk cId="1408562270" sldId="300"/>
            <ac:spMk id="16" creationId="{38F777FA-9E5C-B745-8171-F5DBD96FBC3C}"/>
          </ac:spMkLst>
        </pc:spChg>
        <pc:picChg chg="del">
          <ac:chgData name="Juliana Loggia" userId="ada52972-1aa2-4d95-8131-0112866043bf" providerId="ADAL" clId="{D82144CA-DA07-5944-AC56-3E356AB0F118}" dt="2021-03-30T07:05:50.895" v="6442" actId="478"/>
          <ac:picMkLst>
            <pc:docMk/>
            <pc:sldMk cId="1408562270" sldId="300"/>
            <ac:picMk id="5" creationId="{6E482D85-4C52-6D44-B45B-36C40E8A70F7}"/>
          </ac:picMkLst>
        </pc:picChg>
        <pc:picChg chg="add del mod">
          <ac:chgData name="Juliana Loggia" userId="ada52972-1aa2-4d95-8131-0112866043bf" providerId="ADAL" clId="{D82144CA-DA07-5944-AC56-3E356AB0F118}" dt="2021-03-30T07:07:37.072" v="6456" actId="478"/>
          <ac:picMkLst>
            <pc:docMk/>
            <pc:sldMk cId="1408562270" sldId="300"/>
            <ac:picMk id="6" creationId="{0CE638BB-428F-1F45-BD37-601957D5DAC2}"/>
          </ac:picMkLst>
        </pc:picChg>
        <pc:picChg chg="mod">
          <ac:chgData name="Juliana Loggia" userId="ada52972-1aa2-4d95-8131-0112866043bf" providerId="ADAL" clId="{D82144CA-DA07-5944-AC56-3E356AB0F118}" dt="2021-03-30T07:06:27.246" v="6449" actId="14100"/>
          <ac:picMkLst>
            <pc:docMk/>
            <pc:sldMk cId="1408562270" sldId="300"/>
            <ac:picMk id="9" creationId="{06650040-E0DA-5842-8B7B-489647F0CF74}"/>
          </ac:picMkLst>
        </pc:picChg>
        <pc:picChg chg="del">
          <ac:chgData name="Juliana Loggia" userId="ada52972-1aa2-4d95-8131-0112866043bf" providerId="ADAL" clId="{D82144CA-DA07-5944-AC56-3E356AB0F118}" dt="2021-03-30T07:05:34.046" v="6440" actId="478"/>
          <ac:picMkLst>
            <pc:docMk/>
            <pc:sldMk cId="1408562270" sldId="300"/>
            <ac:picMk id="11" creationId="{9756F461-C867-954D-89A1-6583CCA3FA51}"/>
          </ac:picMkLst>
        </pc:picChg>
        <pc:picChg chg="add del mod">
          <ac:chgData name="Juliana Loggia" userId="ada52972-1aa2-4d95-8131-0112866043bf" providerId="ADAL" clId="{D82144CA-DA07-5944-AC56-3E356AB0F118}" dt="2021-03-30T07:07:00.402" v="6455" actId="478"/>
          <ac:picMkLst>
            <pc:docMk/>
            <pc:sldMk cId="1408562270" sldId="300"/>
            <ac:picMk id="13" creationId="{0DFAEA9C-05A8-324E-9AC8-626786AE39B0}"/>
          </ac:picMkLst>
        </pc:picChg>
        <pc:picChg chg="add mod modCrop">
          <ac:chgData name="Juliana Loggia" userId="ada52972-1aa2-4d95-8131-0112866043bf" providerId="ADAL" clId="{D82144CA-DA07-5944-AC56-3E356AB0F118}" dt="2021-03-30T07:09:54.491" v="6485" actId="14861"/>
          <ac:picMkLst>
            <pc:docMk/>
            <pc:sldMk cId="1408562270" sldId="300"/>
            <ac:picMk id="14" creationId="{B98615A4-5773-ED42-BDF5-A5FBFD365386}"/>
          </ac:picMkLst>
        </pc:picChg>
        <pc:cxnChg chg="add del mod">
          <ac:chgData name="Juliana Loggia" userId="ada52972-1aa2-4d95-8131-0112866043bf" providerId="ADAL" clId="{D82144CA-DA07-5944-AC56-3E356AB0F118}" dt="2021-03-30T07:09:27.541" v="6483" actId="478"/>
          <ac:cxnSpMkLst>
            <pc:docMk/>
            <pc:sldMk cId="1408562270" sldId="300"/>
            <ac:cxnSpMk id="12" creationId="{98F37FA8-B05C-1B40-8F50-571B6C49717A}"/>
          </ac:cxnSpMkLst>
        </pc:cxnChg>
        <pc:cxnChg chg="add del mod">
          <ac:chgData name="Juliana Loggia" userId="ada52972-1aa2-4d95-8131-0112866043bf" providerId="ADAL" clId="{D82144CA-DA07-5944-AC56-3E356AB0F118}" dt="2021-03-30T07:09:24.880" v="6482" actId="478"/>
          <ac:cxnSpMkLst>
            <pc:docMk/>
            <pc:sldMk cId="1408562270" sldId="300"/>
            <ac:cxnSpMk id="17" creationId="{476A0094-F44C-204B-85B2-A59E4FB29949}"/>
          </ac:cxnSpMkLst>
        </pc:cxnChg>
      </pc:sldChg>
      <pc:sldChg chg="addSp delSp modSp add mod ord">
        <pc:chgData name="Juliana Loggia" userId="ada52972-1aa2-4d95-8131-0112866043bf" providerId="ADAL" clId="{D82144CA-DA07-5944-AC56-3E356AB0F118}" dt="2021-04-07T09:33:13.031" v="18831" actId="255"/>
        <pc:sldMkLst>
          <pc:docMk/>
          <pc:sldMk cId="3715344692" sldId="301"/>
        </pc:sldMkLst>
        <pc:spChg chg="add mod topLvl">
          <ac:chgData name="Juliana Loggia" userId="ada52972-1aa2-4d95-8131-0112866043bf" providerId="ADAL" clId="{D82144CA-DA07-5944-AC56-3E356AB0F118}" dt="2021-03-30T14:49:14.582" v="7504" actId="255"/>
          <ac:spMkLst>
            <pc:docMk/>
            <pc:sldMk cId="3715344692" sldId="301"/>
            <ac:spMk id="9" creationId="{064F067A-1028-1841-9327-37D3CD1AD471}"/>
          </ac:spMkLst>
        </pc:spChg>
        <pc:spChg chg="mod">
          <ac:chgData name="Juliana Loggia" userId="ada52972-1aa2-4d95-8131-0112866043bf" providerId="ADAL" clId="{D82144CA-DA07-5944-AC56-3E356AB0F118}" dt="2021-04-02T15:40:04.200" v="8994" actId="14100"/>
          <ac:spMkLst>
            <pc:docMk/>
            <pc:sldMk cId="3715344692" sldId="301"/>
            <ac:spMk id="10" creationId="{614BF387-2291-F746-9CA3-8784A58A0E7E}"/>
          </ac:spMkLst>
        </pc:spChg>
        <pc:spChg chg="add mod topLvl">
          <ac:chgData name="Juliana Loggia" userId="ada52972-1aa2-4d95-8131-0112866043bf" providerId="ADAL" clId="{D82144CA-DA07-5944-AC56-3E356AB0F118}" dt="2021-03-30T14:49:09.375" v="7503" actId="255"/>
          <ac:spMkLst>
            <pc:docMk/>
            <pc:sldMk cId="3715344692" sldId="301"/>
            <ac:spMk id="11" creationId="{4419AB15-D137-B345-AAA2-424FE6FD6547}"/>
          </ac:spMkLst>
        </pc:spChg>
        <pc:spChg chg="add mod topLvl">
          <ac:chgData name="Juliana Loggia" userId="ada52972-1aa2-4d95-8131-0112866043bf" providerId="ADAL" clId="{D82144CA-DA07-5944-AC56-3E356AB0F118}" dt="2021-04-07T09:33:13.031" v="18831" actId="255"/>
          <ac:spMkLst>
            <pc:docMk/>
            <pc:sldMk cId="3715344692" sldId="301"/>
            <ac:spMk id="12" creationId="{C755C13B-ACA9-244D-A266-2216311F79B5}"/>
          </ac:spMkLst>
        </pc:spChg>
        <pc:spChg chg="add mod topLvl">
          <ac:chgData name="Juliana Loggia" userId="ada52972-1aa2-4d95-8131-0112866043bf" providerId="ADAL" clId="{D82144CA-DA07-5944-AC56-3E356AB0F118}" dt="2021-03-30T14:51:15.948" v="7530" actId="207"/>
          <ac:spMkLst>
            <pc:docMk/>
            <pc:sldMk cId="3715344692" sldId="301"/>
            <ac:spMk id="13" creationId="{34372B29-B666-8C4A-B666-F95340D3F436}"/>
          </ac:spMkLst>
        </pc:spChg>
        <pc:spChg chg="add del mod topLvl">
          <ac:chgData name="Juliana Loggia" userId="ada52972-1aa2-4d95-8131-0112866043bf" providerId="ADAL" clId="{D82144CA-DA07-5944-AC56-3E356AB0F118}" dt="2021-03-30T15:07:46.055" v="7552" actId="478"/>
          <ac:spMkLst>
            <pc:docMk/>
            <pc:sldMk cId="3715344692" sldId="301"/>
            <ac:spMk id="14" creationId="{167D58FC-3559-304B-8731-3437EFC27873}"/>
          </ac:spMkLst>
        </pc:spChg>
        <pc:spChg chg="mod">
          <ac:chgData name="Juliana Loggia" userId="ada52972-1aa2-4d95-8131-0112866043bf" providerId="ADAL" clId="{D82144CA-DA07-5944-AC56-3E356AB0F118}" dt="2021-04-02T15:39:59.983" v="8993" actId="14100"/>
          <ac:spMkLst>
            <pc:docMk/>
            <pc:sldMk cId="3715344692" sldId="301"/>
            <ac:spMk id="16" creationId="{38F777FA-9E5C-B745-8171-F5DBD96FBC3C}"/>
          </ac:spMkLst>
        </pc:spChg>
        <pc:spChg chg="mod">
          <ac:chgData name="Juliana Loggia" userId="ada52972-1aa2-4d95-8131-0112866043bf" providerId="ADAL" clId="{D82144CA-DA07-5944-AC56-3E356AB0F118}" dt="2021-03-30T15:07:43.976" v="7551" actId="20577"/>
          <ac:spMkLst>
            <pc:docMk/>
            <pc:sldMk cId="3715344692" sldId="301"/>
            <ac:spMk id="18" creationId="{0FAEEB12-9E23-044E-9A8F-1F5EB777EDEA}"/>
          </ac:spMkLst>
        </pc:spChg>
        <pc:spChg chg="add mod topLvl">
          <ac:chgData name="Juliana Loggia" userId="ada52972-1aa2-4d95-8131-0112866043bf" providerId="ADAL" clId="{D82144CA-DA07-5944-AC56-3E356AB0F118}" dt="2021-03-30T07:18:57.894" v="6544" actId="207"/>
          <ac:spMkLst>
            <pc:docMk/>
            <pc:sldMk cId="3715344692" sldId="301"/>
            <ac:spMk id="19" creationId="{470987B7-70E7-1B42-801C-07536CFD08E4}"/>
          </ac:spMkLst>
        </pc:spChg>
        <pc:spChg chg="add mod topLvl">
          <ac:chgData name="Juliana Loggia" userId="ada52972-1aa2-4d95-8131-0112866043bf" providerId="ADAL" clId="{D82144CA-DA07-5944-AC56-3E356AB0F118}" dt="2021-03-30T07:18:57.894" v="6544" actId="207"/>
          <ac:spMkLst>
            <pc:docMk/>
            <pc:sldMk cId="3715344692" sldId="301"/>
            <ac:spMk id="20" creationId="{6130B990-B93C-3F4B-A1CA-2F21FF167EF5}"/>
          </ac:spMkLst>
        </pc:spChg>
        <pc:spChg chg="add mod topLvl">
          <ac:chgData name="Juliana Loggia" userId="ada52972-1aa2-4d95-8131-0112866043bf" providerId="ADAL" clId="{D82144CA-DA07-5944-AC56-3E356AB0F118}" dt="2021-03-30T07:18:57.894" v="6544" actId="207"/>
          <ac:spMkLst>
            <pc:docMk/>
            <pc:sldMk cId="3715344692" sldId="301"/>
            <ac:spMk id="21" creationId="{60CEDAA1-EFE8-2B46-B05E-BE5F12212069}"/>
          </ac:spMkLst>
        </pc:spChg>
        <pc:spChg chg="add mod topLvl">
          <ac:chgData name="Juliana Loggia" userId="ada52972-1aa2-4d95-8131-0112866043bf" providerId="ADAL" clId="{D82144CA-DA07-5944-AC56-3E356AB0F118}" dt="2021-03-30T07:18:57.894" v="6544" actId="207"/>
          <ac:spMkLst>
            <pc:docMk/>
            <pc:sldMk cId="3715344692" sldId="301"/>
            <ac:spMk id="22" creationId="{2C73F5E6-D415-644E-82D4-432DDE0484B6}"/>
          </ac:spMkLst>
        </pc:spChg>
        <pc:spChg chg="add del mod topLvl">
          <ac:chgData name="Juliana Loggia" userId="ada52972-1aa2-4d95-8131-0112866043bf" providerId="ADAL" clId="{D82144CA-DA07-5944-AC56-3E356AB0F118}" dt="2021-03-30T15:07:47.670" v="7553" actId="478"/>
          <ac:spMkLst>
            <pc:docMk/>
            <pc:sldMk cId="3715344692" sldId="301"/>
            <ac:spMk id="23" creationId="{E4D9A3A0-4522-3041-BA75-938E1BA7C439}"/>
          </ac:spMkLst>
        </pc:spChg>
        <pc:grpChg chg="add del mod">
          <ac:chgData name="Juliana Loggia" userId="ada52972-1aa2-4d95-8131-0112866043bf" providerId="ADAL" clId="{D82144CA-DA07-5944-AC56-3E356AB0F118}" dt="2021-03-30T07:18:43.839" v="6543" actId="165"/>
          <ac:grpSpMkLst>
            <pc:docMk/>
            <pc:sldMk cId="3715344692" sldId="301"/>
            <ac:grpSpMk id="4" creationId="{75FC2B40-29F9-4042-8A09-87A9CB7738F0}"/>
          </ac:grpSpMkLst>
        </pc:grpChg>
        <pc:grpChg chg="add mod">
          <ac:chgData name="Juliana Loggia" userId="ada52972-1aa2-4d95-8131-0112866043bf" providerId="ADAL" clId="{D82144CA-DA07-5944-AC56-3E356AB0F118}" dt="2021-03-30T15:08:12.060" v="7556" actId="1076"/>
          <ac:grpSpMkLst>
            <pc:docMk/>
            <pc:sldMk cId="3715344692" sldId="301"/>
            <ac:grpSpMk id="5" creationId="{1059A1B4-12AA-2346-8D82-3A9AA3743702}"/>
          </ac:grpSpMkLst>
        </pc:grpChg>
        <pc:picChg chg="add del mod">
          <ac:chgData name="Juliana Loggia" userId="ada52972-1aa2-4d95-8131-0112866043bf" providerId="ADAL" clId="{D82144CA-DA07-5944-AC56-3E356AB0F118}" dt="2021-03-30T14:51:25.026" v="7533" actId="478"/>
          <ac:picMkLst>
            <pc:docMk/>
            <pc:sldMk cId="3715344692" sldId="301"/>
            <ac:picMk id="24" creationId="{80179A68-4C54-EB40-BD29-0BE94978BE00}"/>
          </ac:picMkLst>
        </pc:picChg>
        <pc:cxnChg chg="del">
          <ac:chgData name="Juliana Loggia" userId="ada52972-1aa2-4d95-8131-0112866043bf" providerId="ADAL" clId="{D82144CA-DA07-5944-AC56-3E356AB0F118}" dt="2021-04-05T16:00:04.806" v="13059" actId="478"/>
          <ac:cxnSpMkLst>
            <pc:docMk/>
            <pc:sldMk cId="3715344692" sldId="301"/>
            <ac:cxnSpMk id="15" creationId="{07FED10C-E1A8-F043-9019-6E6A733635ED}"/>
          </ac:cxnSpMkLst>
        </pc:cxnChg>
        <pc:cxnChg chg="del">
          <ac:chgData name="Juliana Loggia" userId="ada52972-1aa2-4d95-8131-0112866043bf" providerId="ADAL" clId="{D82144CA-DA07-5944-AC56-3E356AB0F118}" dt="2021-04-05T16:00:07.341" v="13060" actId="478"/>
          <ac:cxnSpMkLst>
            <pc:docMk/>
            <pc:sldMk cId="3715344692" sldId="301"/>
            <ac:cxnSpMk id="17" creationId="{F5DBC77A-A6B3-B74F-ABB5-23C194DA1128}"/>
          </ac:cxnSpMkLst>
        </pc:cxnChg>
      </pc:sldChg>
      <pc:sldChg chg="addSp delSp modSp add mod">
        <pc:chgData name="Juliana Loggia" userId="ada52972-1aa2-4d95-8131-0112866043bf" providerId="ADAL" clId="{D82144CA-DA07-5944-AC56-3E356AB0F118}" dt="2021-04-07T09:42:40.406" v="18880" actId="20577"/>
        <pc:sldMkLst>
          <pc:docMk/>
          <pc:sldMk cId="3748488419" sldId="302"/>
        </pc:sldMkLst>
        <pc:spChg chg="add del mod">
          <ac:chgData name="Juliana Loggia" userId="ada52972-1aa2-4d95-8131-0112866043bf" providerId="ADAL" clId="{D82144CA-DA07-5944-AC56-3E356AB0F118}" dt="2021-04-02T14:42:15.768" v="8695"/>
          <ac:spMkLst>
            <pc:docMk/>
            <pc:sldMk cId="3748488419" sldId="302"/>
            <ac:spMk id="5" creationId="{3C4FCCDB-B68A-4348-ADDE-20E907B23783}"/>
          </ac:spMkLst>
        </pc:spChg>
        <pc:spChg chg="mod">
          <ac:chgData name="Juliana Loggia" userId="ada52972-1aa2-4d95-8131-0112866043bf" providerId="ADAL" clId="{D82144CA-DA07-5944-AC56-3E356AB0F118}" dt="2021-04-02T14:38:01.516" v="8647" actId="207"/>
          <ac:spMkLst>
            <pc:docMk/>
            <pc:sldMk cId="3748488419" sldId="302"/>
            <ac:spMk id="9" creationId="{064F067A-1028-1841-9327-37D3CD1AD471}"/>
          </ac:spMkLst>
        </pc:spChg>
        <pc:spChg chg="mod">
          <ac:chgData name="Juliana Loggia" userId="ada52972-1aa2-4d95-8131-0112866043bf" providerId="ADAL" clId="{D82144CA-DA07-5944-AC56-3E356AB0F118}" dt="2021-04-02T15:39:26.024" v="8968" actId="14100"/>
          <ac:spMkLst>
            <pc:docMk/>
            <pc:sldMk cId="3748488419" sldId="302"/>
            <ac:spMk id="10" creationId="{614BF387-2291-F746-9CA3-8784A58A0E7E}"/>
          </ac:spMkLst>
        </pc:spChg>
        <pc:spChg chg="mod">
          <ac:chgData name="Juliana Loggia" userId="ada52972-1aa2-4d95-8131-0112866043bf" providerId="ADAL" clId="{D82144CA-DA07-5944-AC56-3E356AB0F118}" dt="2021-04-07T09:42:40.406" v="18880" actId="20577"/>
          <ac:spMkLst>
            <pc:docMk/>
            <pc:sldMk cId="3748488419" sldId="302"/>
            <ac:spMk id="11" creationId="{4419AB15-D137-B345-AAA2-424FE6FD6547}"/>
          </ac:spMkLst>
        </pc:spChg>
        <pc:spChg chg="mod">
          <ac:chgData name="Juliana Loggia" userId="ada52972-1aa2-4d95-8131-0112866043bf" providerId="ADAL" clId="{D82144CA-DA07-5944-AC56-3E356AB0F118}" dt="2021-04-02T14:42:25.768" v="8698" actId="2711"/>
          <ac:spMkLst>
            <pc:docMk/>
            <pc:sldMk cId="3748488419" sldId="302"/>
            <ac:spMk id="12" creationId="{C755C13B-ACA9-244D-A266-2216311F79B5}"/>
          </ac:spMkLst>
        </pc:spChg>
        <pc:spChg chg="mod">
          <ac:chgData name="Juliana Loggia" userId="ada52972-1aa2-4d95-8131-0112866043bf" providerId="ADAL" clId="{D82144CA-DA07-5944-AC56-3E356AB0F118}" dt="2021-04-02T14:42:30.024" v="8699" actId="2711"/>
          <ac:spMkLst>
            <pc:docMk/>
            <pc:sldMk cId="3748488419" sldId="302"/>
            <ac:spMk id="13" creationId="{34372B29-B666-8C4A-B666-F95340D3F436}"/>
          </ac:spMkLst>
        </pc:spChg>
        <pc:spChg chg="del">
          <ac:chgData name="Juliana Loggia" userId="ada52972-1aa2-4d95-8131-0112866043bf" providerId="ADAL" clId="{D82144CA-DA07-5944-AC56-3E356AB0F118}" dt="2021-03-30T16:58:43.106" v="8530" actId="478"/>
          <ac:spMkLst>
            <pc:docMk/>
            <pc:sldMk cId="3748488419" sldId="302"/>
            <ac:spMk id="14" creationId="{167D58FC-3559-304B-8731-3437EFC27873}"/>
          </ac:spMkLst>
        </pc:spChg>
        <pc:spChg chg="mod">
          <ac:chgData name="Juliana Loggia" userId="ada52972-1aa2-4d95-8131-0112866043bf" providerId="ADAL" clId="{D82144CA-DA07-5944-AC56-3E356AB0F118}" dt="2021-04-02T15:39:29.601" v="8969" actId="14100"/>
          <ac:spMkLst>
            <pc:docMk/>
            <pc:sldMk cId="3748488419" sldId="302"/>
            <ac:spMk id="16" creationId="{38F777FA-9E5C-B745-8171-F5DBD96FBC3C}"/>
          </ac:spMkLst>
        </pc:spChg>
        <pc:spChg chg="mod">
          <ac:chgData name="Juliana Loggia" userId="ada52972-1aa2-4d95-8131-0112866043bf" providerId="ADAL" clId="{D82144CA-DA07-5944-AC56-3E356AB0F118}" dt="2021-04-05T16:00:34.244" v="13062" actId="20577"/>
          <ac:spMkLst>
            <pc:docMk/>
            <pc:sldMk cId="3748488419" sldId="302"/>
            <ac:spMk id="18" creationId="{0FAEEB12-9E23-044E-9A8F-1F5EB777EDEA}"/>
          </ac:spMkLst>
        </pc:spChg>
        <pc:spChg chg="del">
          <ac:chgData name="Juliana Loggia" userId="ada52972-1aa2-4d95-8131-0112866043bf" providerId="ADAL" clId="{D82144CA-DA07-5944-AC56-3E356AB0F118}" dt="2021-03-30T16:58:44.080" v="8531" actId="478"/>
          <ac:spMkLst>
            <pc:docMk/>
            <pc:sldMk cId="3748488419" sldId="302"/>
            <ac:spMk id="23" creationId="{E4D9A3A0-4522-3041-BA75-938E1BA7C439}"/>
          </ac:spMkLst>
        </pc:spChg>
        <pc:spChg chg="add del mod">
          <ac:chgData name="Juliana Loggia" userId="ada52972-1aa2-4d95-8131-0112866043bf" providerId="ADAL" clId="{D82144CA-DA07-5944-AC56-3E356AB0F118}" dt="2021-03-30T16:52:46.627" v="8242" actId="478"/>
          <ac:spMkLst>
            <pc:docMk/>
            <pc:sldMk cId="3748488419" sldId="302"/>
            <ac:spMk id="24" creationId="{340CDFA8-F4E5-194D-A761-087D84F9A4C7}"/>
          </ac:spMkLst>
        </pc:spChg>
        <pc:grpChg chg="add mod">
          <ac:chgData name="Juliana Loggia" userId="ada52972-1aa2-4d95-8131-0112866043bf" providerId="ADAL" clId="{D82144CA-DA07-5944-AC56-3E356AB0F118}" dt="2021-03-30T16:59:09.697" v="8533" actId="1076"/>
          <ac:grpSpMkLst>
            <pc:docMk/>
            <pc:sldMk cId="3748488419" sldId="302"/>
            <ac:grpSpMk id="4" creationId="{B7B7B831-AEF0-A440-88A7-CAB5B85C5784}"/>
          </ac:grpSpMkLst>
        </pc:grpChg>
        <pc:cxnChg chg="del">
          <ac:chgData name="Juliana Loggia" userId="ada52972-1aa2-4d95-8131-0112866043bf" providerId="ADAL" clId="{D82144CA-DA07-5944-AC56-3E356AB0F118}" dt="2021-04-05T16:00:28.005" v="13061" actId="478"/>
          <ac:cxnSpMkLst>
            <pc:docMk/>
            <pc:sldMk cId="3748488419" sldId="302"/>
            <ac:cxnSpMk id="15" creationId="{07FED10C-E1A8-F043-9019-6E6A733635ED}"/>
          </ac:cxnSpMkLst>
        </pc:cxnChg>
        <pc:cxnChg chg="del">
          <ac:chgData name="Juliana Loggia" userId="ada52972-1aa2-4d95-8131-0112866043bf" providerId="ADAL" clId="{D82144CA-DA07-5944-AC56-3E356AB0F118}" dt="2021-04-05T16:00:37.555" v="13063" actId="478"/>
          <ac:cxnSpMkLst>
            <pc:docMk/>
            <pc:sldMk cId="3748488419" sldId="302"/>
            <ac:cxnSpMk id="17" creationId="{F5DBC77A-A6B3-B74F-ABB5-23C194DA1128}"/>
          </ac:cxnSpMkLst>
        </pc:cxnChg>
      </pc:sldChg>
      <pc:sldChg chg="addSp delSp modSp add mod ord">
        <pc:chgData name="Juliana Loggia" userId="ada52972-1aa2-4d95-8131-0112866043bf" providerId="ADAL" clId="{D82144CA-DA07-5944-AC56-3E356AB0F118}" dt="2021-04-07T09:40:24.187" v="18878" actId="20577"/>
        <pc:sldMkLst>
          <pc:docMk/>
          <pc:sldMk cId="1028578176" sldId="303"/>
        </pc:sldMkLst>
        <pc:spChg chg="add del mod">
          <ac:chgData name="Juliana Loggia" userId="ada52972-1aa2-4d95-8131-0112866043bf" providerId="ADAL" clId="{D82144CA-DA07-5944-AC56-3E356AB0F118}" dt="2021-03-30T15:32:13.559" v="7763" actId="478"/>
          <ac:spMkLst>
            <pc:docMk/>
            <pc:sldMk cId="1028578176" sldId="303"/>
            <ac:spMk id="4" creationId="{4D8E5BDA-A49E-4246-9909-C8E21BCB347F}"/>
          </ac:spMkLst>
        </pc:spChg>
        <pc:spChg chg="mod">
          <ac:chgData name="Juliana Loggia" userId="ada52972-1aa2-4d95-8131-0112866043bf" providerId="ADAL" clId="{D82144CA-DA07-5944-AC56-3E356AB0F118}" dt="2021-03-30T07:45:15.099" v="6638" actId="14100"/>
          <ac:spMkLst>
            <pc:docMk/>
            <pc:sldMk cId="1028578176" sldId="303"/>
            <ac:spMk id="10" creationId="{614BF387-2291-F746-9CA3-8784A58A0E7E}"/>
          </ac:spMkLst>
        </pc:spChg>
        <pc:spChg chg="mod">
          <ac:chgData name="Juliana Loggia" userId="ada52972-1aa2-4d95-8131-0112866043bf" providerId="ADAL" clId="{D82144CA-DA07-5944-AC56-3E356AB0F118}" dt="2021-04-02T15:39:44.495" v="8979" actId="20577"/>
          <ac:spMkLst>
            <pc:docMk/>
            <pc:sldMk cId="1028578176" sldId="303"/>
            <ac:spMk id="14" creationId="{6C727335-C6C8-DB46-8A42-01949CC3F747}"/>
          </ac:spMkLst>
        </pc:spChg>
        <pc:spChg chg="mod">
          <ac:chgData name="Juliana Loggia" userId="ada52972-1aa2-4d95-8131-0112866043bf" providerId="ADAL" clId="{D82144CA-DA07-5944-AC56-3E356AB0F118}" dt="2021-03-30T07:45:20.382" v="6639" actId="14100"/>
          <ac:spMkLst>
            <pc:docMk/>
            <pc:sldMk cId="1028578176" sldId="303"/>
            <ac:spMk id="16" creationId="{38F777FA-9E5C-B745-8171-F5DBD96FBC3C}"/>
          </ac:spMkLst>
        </pc:spChg>
        <pc:spChg chg="add del mod">
          <ac:chgData name="Juliana Loggia" userId="ada52972-1aa2-4d95-8131-0112866043bf" providerId="ADAL" clId="{D82144CA-DA07-5944-AC56-3E356AB0F118}" dt="2021-03-30T15:32:20.543" v="7765" actId="478"/>
          <ac:spMkLst>
            <pc:docMk/>
            <pc:sldMk cId="1028578176" sldId="303"/>
            <ac:spMk id="23" creationId="{7A51B23F-D849-3442-A271-0396AF069533}"/>
          </ac:spMkLst>
        </pc:spChg>
        <pc:spChg chg="add del mod">
          <ac:chgData name="Juliana Loggia" userId="ada52972-1aa2-4d95-8131-0112866043bf" providerId="ADAL" clId="{D82144CA-DA07-5944-AC56-3E356AB0F118}" dt="2021-03-30T15:32:22.308" v="7766" actId="478"/>
          <ac:spMkLst>
            <pc:docMk/>
            <pc:sldMk cId="1028578176" sldId="303"/>
            <ac:spMk id="24" creationId="{E5AABB98-63B1-EC4A-B060-94D532DF13E1}"/>
          </ac:spMkLst>
        </pc:spChg>
        <pc:spChg chg="add del mod">
          <ac:chgData name="Juliana Loggia" userId="ada52972-1aa2-4d95-8131-0112866043bf" providerId="ADAL" clId="{D82144CA-DA07-5944-AC56-3E356AB0F118}" dt="2021-03-30T15:32:26.217" v="7767" actId="478"/>
          <ac:spMkLst>
            <pc:docMk/>
            <pc:sldMk cId="1028578176" sldId="303"/>
            <ac:spMk id="25" creationId="{8244EBC3-12DA-424E-A680-A916CA0BD451}"/>
          </ac:spMkLst>
        </pc:spChg>
        <pc:spChg chg="add mod">
          <ac:chgData name="Juliana Loggia" userId="ada52972-1aa2-4d95-8131-0112866043bf" providerId="ADAL" clId="{D82144CA-DA07-5944-AC56-3E356AB0F118}" dt="2021-03-30T17:05:36.444" v="8604" actId="465"/>
          <ac:spMkLst>
            <pc:docMk/>
            <pc:sldMk cId="1028578176" sldId="303"/>
            <ac:spMk id="28" creationId="{99AB47BF-3ADB-FD43-9F80-CC9031FD110C}"/>
          </ac:spMkLst>
        </pc:spChg>
        <pc:spChg chg="add del mod">
          <ac:chgData name="Juliana Loggia" userId="ada52972-1aa2-4d95-8131-0112866043bf" providerId="ADAL" clId="{D82144CA-DA07-5944-AC56-3E356AB0F118}" dt="2021-03-30T15:27:17.418" v="7723" actId="478"/>
          <ac:spMkLst>
            <pc:docMk/>
            <pc:sldMk cId="1028578176" sldId="303"/>
            <ac:spMk id="30" creationId="{0C6CCEDD-DF36-4249-A37F-C51C9287D692}"/>
          </ac:spMkLst>
        </pc:spChg>
        <pc:spChg chg="add del mod">
          <ac:chgData name="Juliana Loggia" userId="ada52972-1aa2-4d95-8131-0112866043bf" providerId="ADAL" clId="{D82144CA-DA07-5944-AC56-3E356AB0F118}" dt="2021-03-30T15:27:36.247" v="7727" actId="478"/>
          <ac:spMkLst>
            <pc:docMk/>
            <pc:sldMk cId="1028578176" sldId="303"/>
            <ac:spMk id="34" creationId="{96CE3207-D370-724C-967E-28A50722D37A}"/>
          </ac:spMkLst>
        </pc:spChg>
        <pc:spChg chg="add del mod">
          <ac:chgData name="Juliana Loggia" userId="ada52972-1aa2-4d95-8131-0112866043bf" providerId="ADAL" clId="{D82144CA-DA07-5944-AC56-3E356AB0F118}" dt="2021-03-30T15:31:46.978" v="7759" actId="478"/>
          <ac:spMkLst>
            <pc:docMk/>
            <pc:sldMk cId="1028578176" sldId="303"/>
            <ac:spMk id="35" creationId="{EA97B1A7-DE01-F448-8767-872D5113F305}"/>
          </ac:spMkLst>
        </pc:spChg>
        <pc:spChg chg="add del mod">
          <ac:chgData name="Juliana Loggia" userId="ada52972-1aa2-4d95-8131-0112866043bf" providerId="ADAL" clId="{D82144CA-DA07-5944-AC56-3E356AB0F118}" dt="2021-03-30T15:31:56.852" v="7760" actId="478"/>
          <ac:spMkLst>
            <pc:docMk/>
            <pc:sldMk cId="1028578176" sldId="303"/>
            <ac:spMk id="36" creationId="{1582045E-C32D-E749-9D5A-27F6B91492FF}"/>
          </ac:spMkLst>
        </pc:spChg>
        <pc:spChg chg="add del mod">
          <ac:chgData name="Juliana Loggia" userId="ada52972-1aa2-4d95-8131-0112866043bf" providerId="ADAL" clId="{D82144CA-DA07-5944-AC56-3E356AB0F118}" dt="2021-03-30T15:31:58.895" v="7761" actId="478"/>
          <ac:spMkLst>
            <pc:docMk/>
            <pc:sldMk cId="1028578176" sldId="303"/>
            <ac:spMk id="37" creationId="{C80F5BF0-02B7-EA45-934E-32B94CF43321}"/>
          </ac:spMkLst>
        </pc:spChg>
        <pc:spChg chg="add del mod">
          <ac:chgData name="Juliana Loggia" userId="ada52972-1aa2-4d95-8131-0112866043bf" providerId="ADAL" clId="{D82144CA-DA07-5944-AC56-3E356AB0F118}" dt="2021-03-30T15:32:38.531" v="7769" actId="478"/>
          <ac:spMkLst>
            <pc:docMk/>
            <pc:sldMk cId="1028578176" sldId="303"/>
            <ac:spMk id="38" creationId="{609C74DF-FBFA-2748-8E84-AD8587E3D354}"/>
          </ac:spMkLst>
        </pc:spChg>
        <pc:spChg chg="add del mod">
          <ac:chgData name="Juliana Loggia" userId="ada52972-1aa2-4d95-8131-0112866043bf" providerId="ADAL" clId="{D82144CA-DA07-5944-AC56-3E356AB0F118}" dt="2021-03-30T15:32:43.550" v="7772" actId="478"/>
          <ac:spMkLst>
            <pc:docMk/>
            <pc:sldMk cId="1028578176" sldId="303"/>
            <ac:spMk id="39" creationId="{C6D99911-62E6-9940-874D-4432AB1D01A8}"/>
          </ac:spMkLst>
        </pc:spChg>
        <pc:spChg chg="add del mod">
          <ac:chgData name="Juliana Loggia" userId="ada52972-1aa2-4d95-8131-0112866043bf" providerId="ADAL" clId="{D82144CA-DA07-5944-AC56-3E356AB0F118}" dt="2021-03-30T15:32:44.155" v="7773" actId="478"/>
          <ac:spMkLst>
            <pc:docMk/>
            <pc:sldMk cId="1028578176" sldId="303"/>
            <ac:spMk id="40" creationId="{E63F01C9-23C7-2341-9E7F-6DA8B3E8BD55}"/>
          </ac:spMkLst>
        </pc:spChg>
        <pc:spChg chg="add del mod">
          <ac:chgData name="Juliana Loggia" userId="ada52972-1aa2-4d95-8131-0112866043bf" providerId="ADAL" clId="{D82144CA-DA07-5944-AC56-3E356AB0F118}" dt="2021-03-30T15:32:42.598" v="7771" actId="478"/>
          <ac:spMkLst>
            <pc:docMk/>
            <pc:sldMk cId="1028578176" sldId="303"/>
            <ac:spMk id="41" creationId="{32BB16E6-0AB9-1E45-85BC-BD0B9DBC7827}"/>
          </ac:spMkLst>
        </pc:spChg>
        <pc:spChg chg="add del mod">
          <ac:chgData name="Juliana Loggia" userId="ada52972-1aa2-4d95-8131-0112866043bf" providerId="ADAL" clId="{D82144CA-DA07-5944-AC56-3E356AB0F118}" dt="2021-03-30T15:32:41.494" v="7770" actId="478"/>
          <ac:spMkLst>
            <pc:docMk/>
            <pc:sldMk cId="1028578176" sldId="303"/>
            <ac:spMk id="42" creationId="{D0D36837-FF6E-EB4F-A1E1-30BA28DA290E}"/>
          </ac:spMkLst>
        </pc:spChg>
        <pc:spChg chg="add del mod">
          <ac:chgData name="Juliana Loggia" userId="ada52972-1aa2-4d95-8131-0112866043bf" providerId="ADAL" clId="{D82144CA-DA07-5944-AC56-3E356AB0F118}" dt="2021-03-30T15:32:41.494" v="7770" actId="478"/>
          <ac:spMkLst>
            <pc:docMk/>
            <pc:sldMk cId="1028578176" sldId="303"/>
            <ac:spMk id="43" creationId="{5828DD70-CEE1-5B4F-8754-9607C9FB2FEA}"/>
          </ac:spMkLst>
        </pc:spChg>
        <pc:spChg chg="add mod">
          <ac:chgData name="Juliana Loggia" userId="ada52972-1aa2-4d95-8131-0112866043bf" providerId="ADAL" clId="{D82144CA-DA07-5944-AC56-3E356AB0F118}" dt="2021-03-30T17:05:36.444" v="8604" actId="465"/>
          <ac:spMkLst>
            <pc:docMk/>
            <pc:sldMk cId="1028578176" sldId="303"/>
            <ac:spMk id="45" creationId="{180A1A56-0C41-CD41-ABC8-D2F167DD06C8}"/>
          </ac:spMkLst>
        </pc:spChg>
        <pc:spChg chg="add mod">
          <ac:chgData name="Juliana Loggia" userId="ada52972-1aa2-4d95-8131-0112866043bf" providerId="ADAL" clId="{D82144CA-DA07-5944-AC56-3E356AB0F118}" dt="2021-03-30T17:05:36.444" v="8604" actId="465"/>
          <ac:spMkLst>
            <pc:docMk/>
            <pc:sldMk cId="1028578176" sldId="303"/>
            <ac:spMk id="46" creationId="{85A16CB2-46E1-4F47-B550-D6C89DB8AE84}"/>
          </ac:spMkLst>
        </pc:spChg>
        <pc:spChg chg="add mod">
          <ac:chgData name="Juliana Loggia" userId="ada52972-1aa2-4d95-8131-0112866043bf" providerId="ADAL" clId="{D82144CA-DA07-5944-AC56-3E356AB0F118}" dt="2021-03-30T17:05:36.444" v="8604" actId="465"/>
          <ac:spMkLst>
            <pc:docMk/>
            <pc:sldMk cId="1028578176" sldId="303"/>
            <ac:spMk id="47" creationId="{8D9CF06C-FED1-264F-8EF0-95AFC2F7D203}"/>
          </ac:spMkLst>
        </pc:spChg>
        <pc:spChg chg="add mod">
          <ac:chgData name="Juliana Loggia" userId="ada52972-1aa2-4d95-8131-0112866043bf" providerId="ADAL" clId="{D82144CA-DA07-5944-AC56-3E356AB0F118}" dt="2021-03-30T17:05:36.444" v="8604" actId="465"/>
          <ac:spMkLst>
            <pc:docMk/>
            <pc:sldMk cId="1028578176" sldId="303"/>
            <ac:spMk id="48" creationId="{AF1FAF1E-42B6-9848-919E-73F86F9FF226}"/>
          </ac:spMkLst>
        </pc:spChg>
        <pc:spChg chg="add del mod">
          <ac:chgData name="Juliana Loggia" userId="ada52972-1aa2-4d95-8131-0112866043bf" providerId="ADAL" clId="{D82144CA-DA07-5944-AC56-3E356AB0F118}" dt="2021-03-30T15:30:05.704" v="7751" actId="478"/>
          <ac:spMkLst>
            <pc:docMk/>
            <pc:sldMk cId="1028578176" sldId="303"/>
            <ac:spMk id="49" creationId="{5FD1DA75-688C-2947-B335-9CE6CED36B24}"/>
          </ac:spMkLst>
        </pc:spChg>
        <pc:spChg chg="add mod">
          <ac:chgData name="Juliana Loggia" userId="ada52972-1aa2-4d95-8131-0112866043bf" providerId="ADAL" clId="{D82144CA-DA07-5944-AC56-3E356AB0F118}" dt="2021-03-30T17:05:36.444" v="8604" actId="465"/>
          <ac:spMkLst>
            <pc:docMk/>
            <pc:sldMk cId="1028578176" sldId="303"/>
            <ac:spMk id="50" creationId="{71B9937E-91BE-A849-80DE-616AF057A3E0}"/>
          </ac:spMkLst>
        </pc:spChg>
        <pc:spChg chg="add del mod">
          <ac:chgData name="Juliana Loggia" userId="ada52972-1aa2-4d95-8131-0112866043bf" providerId="ADAL" clId="{D82144CA-DA07-5944-AC56-3E356AB0F118}" dt="2021-03-30T15:34:07.500" v="7807" actId="478"/>
          <ac:spMkLst>
            <pc:docMk/>
            <pc:sldMk cId="1028578176" sldId="303"/>
            <ac:spMk id="52" creationId="{9B498A7D-234B-6841-B4DA-967A38714604}"/>
          </ac:spMkLst>
        </pc:spChg>
        <pc:spChg chg="add del mod">
          <ac:chgData name="Juliana Loggia" userId="ada52972-1aa2-4d95-8131-0112866043bf" providerId="ADAL" clId="{D82144CA-DA07-5944-AC56-3E356AB0F118}" dt="2021-03-30T15:34:05.458" v="7806" actId="478"/>
          <ac:spMkLst>
            <pc:docMk/>
            <pc:sldMk cId="1028578176" sldId="303"/>
            <ac:spMk id="53" creationId="{20A8ECB9-DBBB-5748-9997-ABB75713492A}"/>
          </ac:spMkLst>
        </pc:spChg>
        <pc:spChg chg="add mod">
          <ac:chgData name="Juliana Loggia" userId="ada52972-1aa2-4d95-8131-0112866043bf" providerId="ADAL" clId="{D82144CA-DA07-5944-AC56-3E356AB0F118}" dt="2021-03-30T15:32:14.920" v="7764"/>
          <ac:spMkLst>
            <pc:docMk/>
            <pc:sldMk cId="1028578176" sldId="303"/>
            <ac:spMk id="54" creationId="{F397BE8E-2F96-864F-8A4A-E078B9834F71}"/>
          </ac:spMkLst>
        </pc:spChg>
        <pc:spChg chg="add mod">
          <ac:chgData name="Juliana Loggia" userId="ada52972-1aa2-4d95-8131-0112866043bf" providerId="ADAL" clId="{D82144CA-DA07-5944-AC56-3E356AB0F118}" dt="2021-03-30T15:32:35.187" v="7768"/>
          <ac:spMkLst>
            <pc:docMk/>
            <pc:sldMk cId="1028578176" sldId="303"/>
            <ac:spMk id="55" creationId="{2025819E-BA6F-9744-A307-69E8A3D845E0}"/>
          </ac:spMkLst>
        </pc:spChg>
        <pc:spChg chg="add mod">
          <ac:chgData name="Juliana Loggia" userId="ada52972-1aa2-4d95-8131-0112866043bf" providerId="ADAL" clId="{D82144CA-DA07-5944-AC56-3E356AB0F118}" dt="2021-03-30T15:32:35.187" v="7768"/>
          <ac:spMkLst>
            <pc:docMk/>
            <pc:sldMk cId="1028578176" sldId="303"/>
            <ac:spMk id="56" creationId="{05294C38-D980-BB40-96A5-C7BDAD0EA039}"/>
          </ac:spMkLst>
        </pc:spChg>
        <pc:spChg chg="add mod">
          <ac:chgData name="Juliana Loggia" userId="ada52972-1aa2-4d95-8131-0112866043bf" providerId="ADAL" clId="{D82144CA-DA07-5944-AC56-3E356AB0F118}" dt="2021-03-30T15:32:35.187" v="7768"/>
          <ac:spMkLst>
            <pc:docMk/>
            <pc:sldMk cId="1028578176" sldId="303"/>
            <ac:spMk id="57" creationId="{DE07BE99-14D9-0449-875E-0119BF610CAF}"/>
          </ac:spMkLst>
        </pc:spChg>
        <pc:spChg chg="add mod">
          <ac:chgData name="Juliana Loggia" userId="ada52972-1aa2-4d95-8131-0112866043bf" providerId="ADAL" clId="{D82144CA-DA07-5944-AC56-3E356AB0F118}" dt="2021-03-30T16:12:14.386" v="7957" actId="20577"/>
          <ac:spMkLst>
            <pc:docMk/>
            <pc:sldMk cId="1028578176" sldId="303"/>
            <ac:spMk id="58" creationId="{2E22385F-E7AB-F448-9E01-14FF218E1685}"/>
          </ac:spMkLst>
        </pc:spChg>
        <pc:spChg chg="add mod">
          <ac:chgData name="Juliana Loggia" userId="ada52972-1aa2-4d95-8131-0112866043bf" providerId="ADAL" clId="{D82144CA-DA07-5944-AC56-3E356AB0F118}" dt="2021-03-30T16:14:32.187" v="7990" actId="20577"/>
          <ac:spMkLst>
            <pc:docMk/>
            <pc:sldMk cId="1028578176" sldId="303"/>
            <ac:spMk id="59" creationId="{004AB174-08DA-974F-98B1-7FF26D5C1297}"/>
          </ac:spMkLst>
        </pc:spChg>
        <pc:spChg chg="add del mod">
          <ac:chgData name="Juliana Loggia" userId="ada52972-1aa2-4d95-8131-0112866043bf" providerId="ADAL" clId="{D82144CA-DA07-5944-AC56-3E356AB0F118}" dt="2021-03-30T17:05:20.554" v="8603" actId="478"/>
          <ac:spMkLst>
            <pc:docMk/>
            <pc:sldMk cId="1028578176" sldId="303"/>
            <ac:spMk id="60" creationId="{7AF165D6-DD9A-7347-81BA-AFF03FD72A5C}"/>
          </ac:spMkLst>
        </pc:spChg>
        <pc:spChg chg="add del mod">
          <ac:chgData name="Juliana Loggia" userId="ada52972-1aa2-4d95-8131-0112866043bf" providerId="ADAL" clId="{D82144CA-DA07-5944-AC56-3E356AB0F118}" dt="2021-03-30T16:14:45.743" v="7993" actId="478"/>
          <ac:spMkLst>
            <pc:docMk/>
            <pc:sldMk cId="1028578176" sldId="303"/>
            <ac:spMk id="61" creationId="{1DF9DE74-A45C-3246-B876-FC711674A65D}"/>
          </ac:spMkLst>
        </pc:spChg>
        <pc:spChg chg="add del mod">
          <ac:chgData name="Juliana Loggia" userId="ada52972-1aa2-4d95-8131-0112866043bf" providerId="ADAL" clId="{D82144CA-DA07-5944-AC56-3E356AB0F118}" dt="2021-03-30T16:14:47.800" v="7994" actId="478"/>
          <ac:spMkLst>
            <pc:docMk/>
            <pc:sldMk cId="1028578176" sldId="303"/>
            <ac:spMk id="62" creationId="{A7C3ACB9-B5CA-9E41-8BDB-5C7082F568BB}"/>
          </ac:spMkLst>
        </pc:spChg>
        <pc:spChg chg="add del mod">
          <ac:chgData name="Juliana Loggia" userId="ada52972-1aa2-4d95-8131-0112866043bf" providerId="ADAL" clId="{D82144CA-DA07-5944-AC56-3E356AB0F118}" dt="2021-03-30T16:14:49.732" v="7995" actId="478"/>
          <ac:spMkLst>
            <pc:docMk/>
            <pc:sldMk cId="1028578176" sldId="303"/>
            <ac:spMk id="63" creationId="{AB3E25FE-64A1-C74E-8CE9-3FE82796B435}"/>
          </ac:spMkLst>
        </pc:spChg>
        <pc:spChg chg="add mod">
          <ac:chgData name="Juliana Loggia" userId="ada52972-1aa2-4d95-8131-0112866043bf" providerId="ADAL" clId="{D82144CA-DA07-5944-AC56-3E356AB0F118}" dt="2021-03-30T16:22:48.849" v="8027" actId="255"/>
          <ac:spMkLst>
            <pc:docMk/>
            <pc:sldMk cId="1028578176" sldId="303"/>
            <ac:spMk id="64" creationId="{E02C02A6-0D5E-644C-AC46-D97A49DF6BA7}"/>
          </ac:spMkLst>
        </pc:spChg>
        <pc:spChg chg="add mod">
          <ac:chgData name="Juliana Loggia" userId="ada52972-1aa2-4d95-8131-0112866043bf" providerId="ADAL" clId="{D82144CA-DA07-5944-AC56-3E356AB0F118}" dt="2021-03-30T16:23:36.748" v="8044" actId="20577"/>
          <ac:spMkLst>
            <pc:docMk/>
            <pc:sldMk cId="1028578176" sldId="303"/>
            <ac:spMk id="65" creationId="{4427918B-C587-9A41-8060-1E7E33E11AE6}"/>
          </ac:spMkLst>
        </pc:spChg>
        <pc:spChg chg="add del mod">
          <ac:chgData name="Juliana Loggia" userId="ada52972-1aa2-4d95-8131-0112866043bf" providerId="ADAL" clId="{D82144CA-DA07-5944-AC56-3E356AB0F118}" dt="2021-04-07T09:35:44.570" v="18832" actId="478"/>
          <ac:spMkLst>
            <pc:docMk/>
            <pc:sldMk cId="1028578176" sldId="303"/>
            <ac:spMk id="66" creationId="{6CEA9D85-8BD7-E641-BE47-B5E7BBA50B32}"/>
          </ac:spMkLst>
        </pc:spChg>
        <pc:spChg chg="add mod">
          <ac:chgData name="Juliana Loggia" userId="ada52972-1aa2-4d95-8131-0112866043bf" providerId="ADAL" clId="{D82144CA-DA07-5944-AC56-3E356AB0F118}" dt="2021-04-07T09:35:52.046" v="18833" actId="1076"/>
          <ac:spMkLst>
            <pc:docMk/>
            <pc:sldMk cId="1028578176" sldId="303"/>
            <ac:spMk id="67" creationId="{DB085912-F7CD-734A-8B6A-7133FF71BC23}"/>
          </ac:spMkLst>
        </pc:spChg>
        <pc:spChg chg="add mod">
          <ac:chgData name="Juliana Loggia" userId="ada52972-1aa2-4d95-8131-0112866043bf" providerId="ADAL" clId="{D82144CA-DA07-5944-AC56-3E356AB0F118}" dt="2021-04-07T09:35:52.046" v="18833" actId="1076"/>
          <ac:spMkLst>
            <pc:docMk/>
            <pc:sldMk cId="1028578176" sldId="303"/>
            <ac:spMk id="68" creationId="{8E7CFE1F-F9D9-4D49-9DA2-8329A4E65152}"/>
          </ac:spMkLst>
        </pc:spChg>
        <pc:spChg chg="add mod">
          <ac:chgData name="Juliana Loggia" userId="ada52972-1aa2-4d95-8131-0112866043bf" providerId="ADAL" clId="{D82144CA-DA07-5944-AC56-3E356AB0F118}" dt="2021-04-07T09:35:52.046" v="18833" actId="1076"/>
          <ac:spMkLst>
            <pc:docMk/>
            <pc:sldMk cId="1028578176" sldId="303"/>
            <ac:spMk id="69" creationId="{1BA220D6-5297-1741-A7E5-545D67FE3770}"/>
          </ac:spMkLst>
        </pc:spChg>
        <pc:spChg chg="add mod">
          <ac:chgData name="Juliana Loggia" userId="ada52972-1aa2-4d95-8131-0112866043bf" providerId="ADAL" clId="{D82144CA-DA07-5944-AC56-3E356AB0F118}" dt="2021-03-30T16:34:12.028" v="8143" actId="20577"/>
          <ac:spMkLst>
            <pc:docMk/>
            <pc:sldMk cId="1028578176" sldId="303"/>
            <ac:spMk id="70" creationId="{8E880EE8-CDC4-9D49-8F85-F39F0AD33884}"/>
          </ac:spMkLst>
        </pc:spChg>
        <pc:spChg chg="add del mod">
          <ac:chgData name="Juliana Loggia" userId="ada52972-1aa2-4d95-8131-0112866043bf" providerId="ADAL" clId="{D82144CA-DA07-5944-AC56-3E356AB0F118}" dt="2021-04-07T09:35:56.061" v="18834" actId="478"/>
          <ac:spMkLst>
            <pc:docMk/>
            <pc:sldMk cId="1028578176" sldId="303"/>
            <ac:spMk id="71" creationId="{BEFE96CD-EB89-E443-8AA7-B5DB01CB76DC}"/>
          </ac:spMkLst>
        </pc:spChg>
        <pc:spChg chg="add mod">
          <ac:chgData name="Juliana Loggia" userId="ada52972-1aa2-4d95-8131-0112866043bf" providerId="ADAL" clId="{D82144CA-DA07-5944-AC56-3E356AB0F118}" dt="2021-04-07T09:40:24.187" v="18878" actId="20577"/>
          <ac:spMkLst>
            <pc:docMk/>
            <pc:sldMk cId="1028578176" sldId="303"/>
            <ac:spMk id="72" creationId="{F1FE57C4-1396-0949-985E-9F99BA726FCC}"/>
          </ac:spMkLst>
        </pc:spChg>
        <pc:spChg chg="add del mod">
          <ac:chgData name="Juliana Loggia" userId="ada52972-1aa2-4d95-8131-0112866043bf" providerId="ADAL" clId="{D82144CA-DA07-5944-AC56-3E356AB0F118}" dt="2021-03-30T16:34:46.577" v="8168" actId="478"/>
          <ac:spMkLst>
            <pc:docMk/>
            <pc:sldMk cId="1028578176" sldId="303"/>
            <ac:spMk id="73" creationId="{85191167-9140-0E4E-AFB5-0C7A550A5D59}"/>
          </ac:spMkLst>
        </pc:spChg>
        <pc:spChg chg="add del mod">
          <ac:chgData name="Juliana Loggia" userId="ada52972-1aa2-4d95-8131-0112866043bf" providerId="ADAL" clId="{D82144CA-DA07-5944-AC56-3E356AB0F118}" dt="2021-03-30T16:34:48.527" v="8169" actId="478"/>
          <ac:spMkLst>
            <pc:docMk/>
            <pc:sldMk cId="1028578176" sldId="303"/>
            <ac:spMk id="74" creationId="{BE8FF425-A601-084F-8133-04F12A0365FD}"/>
          </ac:spMkLst>
        </pc:spChg>
        <pc:spChg chg="add del mod">
          <ac:chgData name="Juliana Loggia" userId="ada52972-1aa2-4d95-8131-0112866043bf" providerId="ADAL" clId="{D82144CA-DA07-5944-AC56-3E356AB0F118}" dt="2021-03-30T16:34:50.278" v="8170" actId="478"/>
          <ac:spMkLst>
            <pc:docMk/>
            <pc:sldMk cId="1028578176" sldId="303"/>
            <ac:spMk id="75" creationId="{B41961DB-5C75-284A-930D-DC71DA1F3194}"/>
          </ac:spMkLst>
        </pc:spChg>
        <pc:spChg chg="add del mod">
          <ac:chgData name="Juliana Loggia" userId="ada52972-1aa2-4d95-8131-0112866043bf" providerId="ADAL" clId="{D82144CA-DA07-5944-AC56-3E356AB0F118}" dt="2021-03-30T16:29:53.578" v="8133" actId="478"/>
          <ac:spMkLst>
            <pc:docMk/>
            <pc:sldMk cId="1028578176" sldId="303"/>
            <ac:spMk id="76" creationId="{ACCEC717-D339-5243-8137-14C8D547501A}"/>
          </ac:spMkLst>
        </pc:spChg>
        <pc:spChg chg="add mod">
          <ac:chgData name="Juliana Loggia" userId="ada52972-1aa2-4d95-8131-0112866043bf" providerId="ADAL" clId="{D82144CA-DA07-5944-AC56-3E356AB0F118}" dt="2021-03-30T17:05:36.444" v="8604" actId="465"/>
          <ac:spMkLst>
            <pc:docMk/>
            <pc:sldMk cId="1028578176" sldId="303"/>
            <ac:spMk id="77" creationId="{0576948F-9285-DF45-864C-0C2C6489938A}"/>
          </ac:spMkLst>
        </pc:spChg>
        <pc:grpChg chg="del">
          <ac:chgData name="Juliana Loggia" userId="ada52972-1aa2-4d95-8131-0112866043bf" providerId="ADAL" clId="{D82144CA-DA07-5944-AC56-3E356AB0F118}" dt="2021-03-30T07:46:20.560" v="6640" actId="478"/>
          <ac:grpSpMkLst>
            <pc:docMk/>
            <pc:sldMk cId="1028578176" sldId="303"/>
            <ac:grpSpMk id="8" creationId="{46D2825B-D372-564A-8956-8334BA828981}"/>
          </ac:grpSpMkLst>
        </pc:grpChg>
        <pc:grpChg chg="del">
          <ac:chgData name="Juliana Loggia" userId="ada52972-1aa2-4d95-8131-0112866043bf" providerId="ADAL" clId="{D82144CA-DA07-5944-AC56-3E356AB0F118}" dt="2021-03-30T07:46:20.560" v="6640" actId="478"/>
          <ac:grpSpMkLst>
            <pc:docMk/>
            <pc:sldMk cId="1028578176" sldId="303"/>
            <ac:grpSpMk id="9" creationId="{0F49FD03-6CFA-5F4F-8896-5641EC91D441}"/>
          </ac:grpSpMkLst>
        </pc:grpChg>
        <pc:grpChg chg="del">
          <ac:chgData name="Juliana Loggia" userId="ada52972-1aa2-4d95-8131-0112866043bf" providerId="ADAL" clId="{D82144CA-DA07-5944-AC56-3E356AB0F118}" dt="2021-03-30T07:46:20.560" v="6640" actId="478"/>
          <ac:grpSpMkLst>
            <pc:docMk/>
            <pc:sldMk cId="1028578176" sldId="303"/>
            <ac:grpSpMk id="11" creationId="{5AE79C83-5704-C248-9FAD-5B0A9229FAA0}"/>
          </ac:grpSpMkLst>
        </pc:grpChg>
        <pc:grpChg chg="del">
          <ac:chgData name="Juliana Loggia" userId="ada52972-1aa2-4d95-8131-0112866043bf" providerId="ADAL" clId="{D82144CA-DA07-5944-AC56-3E356AB0F118}" dt="2021-03-30T07:46:20.560" v="6640" actId="478"/>
          <ac:grpSpMkLst>
            <pc:docMk/>
            <pc:sldMk cId="1028578176" sldId="303"/>
            <ac:grpSpMk id="12" creationId="{7C022ED6-BF07-3E4F-9695-6D92D33F1181}"/>
          </ac:grpSpMkLst>
        </pc:grpChg>
        <pc:grpChg chg="del">
          <ac:chgData name="Juliana Loggia" userId="ada52972-1aa2-4d95-8131-0112866043bf" providerId="ADAL" clId="{D82144CA-DA07-5944-AC56-3E356AB0F118}" dt="2021-03-30T07:46:22.022" v="6641" actId="478"/>
          <ac:grpSpMkLst>
            <pc:docMk/>
            <pc:sldMk cId="1028578176" sldId="303"/>
            <ac:grpSpMk id="13" creationId="{5DB36204-2277-434F-B227-3C8E992740A6}"/>
          </ac:grpSpMkLst>
        </pc:grpChg>
        <pc:picChg chg="add del mod">
          <ac:chgData name="Juliana Loggia" userId="ada52972-1aa2-4d95-8131-0112866043bf" providerId="ADAL" clId="{D82144CA-DA07-5944-AC56-3E356AB0F118}" dt="2021-03-30T07:55:00.484" v="6720" actId="478"/>
          <ac:picMkLst>
            <pc:docMk/>
            <pc:sldMk cId="1028578176" sldId="303"/>
            <ac:picMk id="27" creationId="{EEFAEB08-5DE8-1244-AB39-5A353C83A3F0}"/>
          </ac:picMkLst>
        </pc:picChg>
        <pc:picChg chg="add del mod">
          <ac:chgData name="Juliana Loggia" userId="ada52972-1aa2-4d95-8131-0112866043bf" providerId="ADAL" clId="{D82144CA-DA07-5944-AC56-3E356AB0F118}" dt="2021-03-30T14:53:17.274" v="7545" actId="478"/>
          <ac:picMkLst>
            <pc:docMk/>
            <pc:sldMk cId="1028578176" sldId="303"/>
            <ac:picMk id="44" creationId="{8950F318-4A4F-7345-BFFE-2C0CFD1AEE7D}"/>
          </ac:picMkLst>
        </pc:picChg>
        <pc:picChg chg="add del mod">
          <ac:chgData name="Juliana Loggia" userId="ada52972-1aa2-4d95-8131-0112866043bf" providerId="ADAL" clId="{D82144CA-DA07-5944-AC56-3E356AB0F118}" dt="2021-03-30T15:28:22.418" v="7735" actId="478"/>
          <ac:picMkLst>
            <pc:docMk/>
            <pc:sldMk cId="1028578176" sldId="303"/>
            <ac:picMk id="51" creationId="{236D4414-A40A-1340-8D37-D92228F5560A}"/>
          </ac:picMkLst>
        </pc:picChg>
        <pc:cxnChg chg="add del mod">
          <ac:chgData name="Juliana Loggia" userId="ada52972-1aa2-4d95-8131-0112866043bf" providerId="ADAL" clId="{D82144CA-DA07-5944-AC56-3E356AB0F118}" dt="2021-03-30T07:55:36.687" v="6727" actId="478"/>
          <ac:cxnSpMkLst>
            <pc:docMk/>
            <pc:sldMk cId="1028578176" sldId="303"/>
            <ac:cxnSpMk id="26" creationId="{0CC1AC17-0BA1-E840-8CDB-7F1CE87DE0D5}"/>
          </ac:cxnSpMkLst>
        </pc:cxnChg>
      </pc:sldChg>
      <pc:sldChg chg="addSp delSp modSp add mod">
        <pc:chgData name="Juliana Loggia" userId="ada52972-1aa2-4d95-8131-0112866043bf" providerId="ADAL" clId="{D82144CA-DA07-5944-AC56-3E356AB0F118}" dt="2021-04-02T15:45:49.501" v="9052" actId="255"/>
        <pc:sldMkLst>
          <pc:docMk/>
          <pc:sldMk cId="2838886040" sldId="304"/>
        </pc:sldMkLst>
        <pc:spChg chg="del">
          <ac:chgData name="Juliana Loggia" userId="ada52972-1aa2-4d95-8131-0112866043bf" providerId="ADAL" clId="{D82144CA-DA07-5944-AC56-3E356AB0F118}" dt="2021-03-30T14:53:24.763" v="7546" actId="478"/>
          <ac:spMkLst>
            <pc:docMk/>
            <pc:sldMk cId="2838886040" sldId="304"/>
            <ac:spMk id="4" creationId="{4D8E5BDA-A49E-4246-9909-C8E21BCB347F}"/>
          </ac:spMkLst>
        </pc:spChg>
        <pc:spChg chg="mod">
          <ac:chgData name="Juliana Loggia" userId="ada52972-1aa2-4d95-8131-0112866043bf" providerId="ADAL" clId="{D82144CA-DA07-5944-AC56-3E356AB0F118}" dt="2021-04-02T15:38:47.829" v="8941" actId="20577"/>
          <ac:spMkLst>
            <pc:docMk/>
            <pc:sldMk cId="2838886040" sldId="304"/>
            <ac:spMk id="14" creationId="{6C727335-C6C8-DB46-8A42-01949CC3F747}"/>
          </ac:spMkLst>
        </pc:spChg>
        <pc:spChg chg="del">
          <ac:chgData name="Juliana Loggia" userId="ada52972-1aa2-4d95-8131-0112866043bf" providerId="ADAL" clId="{D82144CA-DA07-5944-AC56-3E356AB0F118}" dt="2021-03-30T14:53:25.877" v="7547" actId="478"/>
          <ac:spMkLst>
            <pc:docMk/>
            <pc:sldMk cId="2838886040" sldId="304"/>
            <ac:spMk id="23" creationId="{7A51B23F-D849-3442-A271-0396AF069533}"/>
          </ac:spMkLst>
        </pc:spChg>
        <pc:spChg chg="del">
          <ac:chgData name="Juliana Loggia" userId="ada52972-1aa2-4d95-8131-0112866043bf" providerId="ADAL" clId="{D82144CA-DA07-5944-AC56-3E356AB0F118}" dt="2021-03-30T14:53:27.261" v="7548" actId="478"/>
          <ac:spMkLst>
            <pc:docMk/>
            <pc:sldMk cId="2838886040" sldId="304"/>
            <ac:spMk id="24" creationId="{E5AABB98-63B1-EC4A-B060-94D532DF13E1}"/>
          </ac:spMkLst>
        </pc:spChg>
        <pc:spChg chg="del">
          <ac:chgData name="Juliana Loggia" userId="ada52972-1aa2-4d95-8131-0112866043bf" providerId="ADAL" clId="{D82144CA-DA07-5944-AC56-3E356AB0F118}" dt="2021-03-30T14:53:29.254" v="7549" actId="478"/>
          <ac:spMkLst>
            <pc:docMk/>
            <pc:sldMk cId="2838886040" sldId="304"/>
            <ac:spMk id="25" creationId="{8244EBC3-12DA-424E-A680-A916CA0BD451}"/>
          </ac:spMkLst>
        </pc:spChg>
        <pc:spChg chg="add del mod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26" creationId="{47B4967F-B9C3-A049-99C0-7B92D1DE6F35}"/>
          </ac:spMkLst>
        </pc:spChg>
        <pc:spChg chg="add del mod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27" creationId="{B071C9B9-1032-4445-A64B-60D2308CF56E}"/>
          </ac:spMkLst>
        </pc:spChg>
        <pc:spChg chg="del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28" creationId="{99AB47BF-3ADB-FD43-9F80-CC9031FD110C}"/>
          </ac:spMkLst>
        </pc:spChg>
        <pc:spChg chg="add del mod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29" creationId="{DFCCC336-981A-7743-9D53-6F7A0D32EF50}"/>
          </ac:spMkLst>
        </pc:spChg>
        <pc:spChg chg="del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30" creationId="{0C6CCEDD-DF36-4249-A37F-C51C9287D692}"/>
          </ac:spMkLst>
        </pc:spChg>
        <pc:spChg chg="add del mod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31" creationId="{56CC9BFF-B091-B243-991D-696A43BDF183}"/>
          </ac:spMkLst>
        </pc:spChg>
        <pc:spChg chg="add mod">
          <ac:chgData name="Juliana Loggia" userId="ada52972-1aa2-4d95-8131-0112866043bf" providerId="ADAL" clId="{D82144CA-DA07-5944-AC56-3E356AB0F118}" dt="2021-04-02T14:36:47.353" v="8638" actId="207"/>
          <ac:spMkLst>
            <pc:docMk/>
            <pc:sldMk cId="2838886040" sldId="304"/>
            <ac:spMk id="32" creationId="{264414FF-220C-E641-BA1D-3638B49419E8}"/>
          </ac:spMkLst>
        </pc:spChg>
        <pc:spChg chg="add mod">
          <ac:chgData name="Juliana Loggia" userId="ada52972-1aa2-4d95-8131-0112866043bf" providerId="ADAL" clId="{D82144CA-DA07-5944-AC56-3E356AB0F118}" dt="2021-04-02T14:40:10.299" v="8688" actId="114"/>
          <ac:spMkLst>
            <pc:docMk/>
            <pc:sldMk cId="2838886040" sldId="304"/>
            <ac:spMk id="33" creationId="{C03D191C-4D3B-4449-A8C0-1B64BEDD7FF4}"/>
          </ac:spMkLst>
        </pc:spChg>
        <pc:spChg chg="del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34" creationId="{96CE3207-D370-724C-967E-28A50722D37A}"/>
          </ac:spMkLst>
        </pc:spChg>
        <pc:spChg chg="del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35" creationId="{EA97B1A7-DE01-F448-8767-872D5113F305}"/>
          </ac:spMkLst>
        </pc:spChg>
        <pc:spChg chg="del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36" creationId="{1582045E-C32D-E749-9D5A-27F6B91492FF}"/>
          </ac:spMkLst>
        </pc:spChg>
        <pc:spChg chg="del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37" creationId="{C80F5BF0-02B7-EA45-934E-32B94CF43321}"/>
          </ac:spMkLst>
        </pc:spChg>
        <pc:spChg chg="del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38" creationId="{609C74DF-FBFA-2748-8E84-AD8587E3D354}"/>
          </ac:spMkLst>
        </pc:spChg>
        <pc:spChg chg="del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39" creationId="{C6D99911-62E6-9940-874D-4432AB1D01A8}"/>
          </ac:spMkLst>
        </pc:spChg>
        <pc:spChg chg="del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40" creationId="{E63F01C9-23C7-2341-9E7F-6DA8B3E8BD55}"/>
          </ac:spMkLst>
        </pc:spChg>
        <pc:spChg chg="del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41" creationId="{32BB16E6-0AB9-1E45-85BC-BD0B9DBC7827}"/>
          </ac:spMkLst>
        </pc:spChg>
        <pc:spChg chg="del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42" creationId="{D0D36837-FF6E-EB4F-A1E1-30BA28DA290E}"/>
          </ac:spMkLst>
        </pc:spChg>
        <pc:spChg chg="del">
          <ac:chgData name="Juliana Loggia" userId="ada52972-1aa2-4d95-8131-0112866043bf" providerId="ADAL" clId="{D82144CA-DA07-5944-AC56-3E356AB0F118}" dt="2021-03-30T16:56:57.966" v="8320" actId="478"/>
          <ac:spMkLst>
            <pc:docMk/>
            <pc:sldMk cId="2838886040" sldId="304"/>
            <ac:spMk id="43" creationId="{5828DD70-CEE1-5B4F-8754-9607C9FB2FEA}"/>
          </ac:spMkLst>
        </pc:spChg>
        <pc:spChg chg="add mod">
          <ac:chgData name="Juliana Loggia" userId="ada52972-1aa2-4d95-8131-0112866043bf" providerId="ADAL" clId="{D82144CA-DA07-5944-AC56-3E356AB0F118}" dt="2021-04-02T15:29:23.498" v="8885" actId="255"/>
          <ac:spMkLst>
            <pc:docMk/>
            <pc:sldMk cId="2838886040" sldId="304"/>
            <ac:spMk id="44" creationId="{AB2F4489-476F-224B-8BC3-327FC20B03BA}"/>
          </ac:spMkLst>
        </pc:spChg>
        <pc:spChg chg="add mod">
          <ac:chgData name="Juliana Loggia" userId="ada52972-1aa2-4d95-8131-0112866043bf" providerId="ADAL" clId="{D82144CA-DA07-5944-AC56-3E356AB0F118}" dt="2021-04-02T15:00:00.063" v="8763" actId="114"/>
          <ac:spMkLst>
            <pc:docMk/>
            <pc:sldMk cId="2838886040" sldId="304"/>
            <ac:spMk id="45" creationId="{A86DD28B-41A6-724A-9A52-E6BAA3E0ABEB}"/>
          </ac:spMkLst>
        </pc:spChg>
        <pc:spChg chg="add mod">
          <ac:chgData name="Juliana Loggia" userId="ada52972-1aa2-4d95-8131-0112866043bf" providerId="ADAL" clId="{D82144CA-DA07-5944-AC56-3E356AB0F118}" dt="2021-04-02T15:29:04.591" v="8882" actId="2711"/>
          <ac:spMkLst>
            <pc:docMk/>
            <pc:sldMk cId="2838886040" sldId="304"/>
            <ac:spMk id="46" creationId="{584E6D15-76B1-D14A-B534-AA352CCD30D1}"/>
          </ac:spMkLst>
        </pc:spChg>
        <pc:spChg chg="add mod">
          <ac:chgData name="Juliana Loggia" userId="ada52972-1aa2-4d95-8131-0112866043bf" providerId="ADAL" clId="{D82144CA-DA07-5944-AC56-3E356AB0F118}" dt="2021-04-02T15:29:11.794" v="8883" actId="2711"/>
          <ac:spMkLst>
            <pc:docMk/>
            <pc:sldMk cId="2838886040" sldId="304"/>
            <ac:spMk id="47" creationId="{F8B99700-104C-084F-8EAC-05E238F42B83}"/>
          </ac:spMkLst>
        </pc:spChg>
        <pc:spChg chg="add mod">
          <ac:chgData name="Juliana Loggia" userId="ada52972-1aa2-4d95-8131-0112866043bf" providerId="ADAL" clId="{D82144CA-DA07-5944-AC56-3E356AB0F118}" dt="2021-03-30T16:57:11.310" v="8321"/>
          <ac:spMkLst>
            <pc:docMk/>
            <pc:sldMk cId="2838886040" sldId="304"/>
            <ac:spMk id="48" creationId="{AB5B90D5-13BC-A042-B6A7-C44D6E077D97}"/>
          </ac:spMkLst>
        </pc:spChg>
        <pc:spChg chg="add mod">
          <ac:chgData name="Juliana Loggia" userId="ada52972-1aa2-4d95-8131-0112866043bf" providerId="ADAL" clId="{D82144CA-DA07-5944-AC56-3E356AB0F118}" dt="2021-03-30T16:57:11.310" v="8321"/>
          <ac:spMkLst>
            <pc:docMk/>
            <pc:sldMk cId="2838886040" sldId="304"/>
            <ac:spMk id="49" creationId="{AE53C61F-9E9B-CF4B-A2D9-3A2796F0738B}"/>
          </ac:spMkLst>
        </pc:spChg>
        <pc:spChg chg="add mod">
          <ac:chgData name="Juliana Loggia" userId="ada52972-1aa2-4d95-8131-0112866043bf" providerId="ADAL" clId="{D82144CA-DA07-5944-AC56-3E356AB0F118}" dt="2021-03-30T16:57:11.310" v="8321"/>
          <ac:spMkLst>
            <pc:docMk/>
            <pc:sldMk cId="2838886040" sldId="304"/>
            <ac:spMk id="50" creationId="{56D6BB77-C70B-8E49-9B0D-99D850B38A42}"/>
          </ac:spMkLst>
        </pc:spChg>
        <pc:spChg chg="add mod">
          <ac:chgData name="Juliana Loggia" userId="ada52972-1aa2-4d95-8131-0112866043bf" providerId="ADAL" clId="{D82144CA-DA07-5944-AC56-3E356AB0F118}" dt="2021-03-30T16:57:11.310" v="8321"/>
          <ac:spMkLst>
            <pc:docMk/>
            <pc:sldMk cId="2838886040" sldId="304"/>
            <ac:spMk id="51" creationId="{D716D0F5-5001-CB43-92D6-62D0B57E82FB}"/>
          </ac:spMkLst>
        </pc:spChg>
        <pc:spChg chg="add mod">
          <ac:chgData name="Juliana Loggia" userId="ada52972-1aa2-4d95-8131-0112866043bf" providerId="ADAL" clId="{D82144CA-DA07-5944-AC56-3E356AB0F118}" dt="2021-04-02T15:19:50.947" v="8844" actId="2711"/>
          <ac:spMkLst>
            <pc:docMk/>
            <pc:sldMk cId="2838886040" sldId="304"/>
            <ac:spMk id="52" creationId="{F8BD5481-9B51-944B-978B-EE3D61343AD1}"/>
          </ac:spMkLst>
        </pc:spChg>
        <pc:spChg chg="add mod">
          <ac:chgData name="Juliana Loggia" userId="ada52972-1aa2-4d95-8131-0112866043bf" providerId="ADAL" clId="{D82144CA-DA07-5944-AC56-3E356AB0F118}" dt="2021-04-02T15:19:46.526" v="8843" actId="2711"/>
          <ac:spMkLst>
            <pc:docMk/>
            <pc:sldMk cId="2838886040" sldId="304"/>
            <ac:spMk id="53" creationId="{91C08CDC-FAB6-C948-AF9A-19D4ACE7B890}"/>
          </ac:spMkLst>
        </pc:spChg>
        <pc:spChg chg="add mod">
          <ac:chgData name="Juliana Loggia" userId="ada52972-1aa2-4d95-8131-0112866043bf" providerId="ADAL" clId="{D82144CA-DA07-5944-AC56-3E356AB0F118}" dt="2021-04-02T15:19:40.282" v="8842" actId="2711"/>
          <ac:spMkLst>
            <pc:docMk/>
            <pc:sldMk cId="2838886040" sldId="304"/>
            <ac:spMk id="54" creationId="{BF756857-0E22-B84F-9BB5-A416A339DF61}"/>
          </ac:spMkLst>
        </pc:spChg>
        <pc:spChg chg="add mod">
          <ac:chgData name="Juliana Loggia" userId="ada52972-1aa2-4d95-8131-0112866043bf" providerId="ADAL" clId="{D82144CA-DA07-5944-AC56-3E356AB0F118}" dt="2021-04-02T15:38:26.800" v="8912" actId="20577"/>
          <ac:spMkLst>
            <pc:docMk/>
            <pc:sldMk cId="2838886040" sldId="304"/>
            <ac:spMk id="55" creationId="{DCB99DC0-48D5-5848-A5C7-6B70F81A7004}"/>
          </ac:spMkLst>
        </pc:spChg>
        <pc:spChg chg="add mod">
          <ac:chgData name="Juliana Loggia" userId="ada52972-1aa2-4d95-8131-0112866043bf" providerId="ADAL" clId="{D82144CA-DA07-5944-AC56-3E356AB0F118}" dt="2021-04-02T15:38:35.100" v="8927" actId="20577"/>
          <ac:spMkLst>
            <pc:docMk/>
            <pc:sldMk cId="2838886040" sldId="304"/>
            <ac:spMk id="56" creationId="{460B3054-8346-2F43-8909-066C66527B69}"/>
          </ac:spMkLst>
        </pc:spChg>
        <pc:spChg chg="add mod">
          <ac:chgData name="Juliana Loggia" userId="ada52972-1aa2-4d95-8131-0112866043bf" providerId="ADAL" clId="{D82144CA-DA07-5944-AC56-3E356AB0F118}" dt="2021-04-02T15:41:52.872" v="9004" actId="20577"/>
          <ac:spMkLst>
            <pc:docMk/>
            <pc:sldMk cId="2838886040" sldId="304"/>
            <ac:spMk id="57" creationId="{16019427-C8B1-D94D-85CF-50CC6B671A24}"/>
          </ac:spMkLst>
        </pc:spChg>
        <pc:spChg chg="add mod">
          <ac:chgData name="Juliana Loggia" userId="ada52972-1aa2-4d95-8131-0112866043bf" providerId="ADAL" clId="{D82144CA-DA07-5944-AC56-3E356AB0F118}" dt="2021-04-02T15:42:03.954" v="9019" actId="20577"/>
          <ac:spMkLst>
            <pc:docMk/>
            <pc:sldMk cId="2838886040" sldId="304"/>
            <ac:spMk id="58" creationId="{C5D082A7-457E-994A-B7F2-3289246CE327}"/>
          </ac:spMkLst>
        </pc:spChg>
        <pc:spChg chg="add mod">
          <ac:chgData name="Juliana Loggia" userId="ada52972-1aa2-4d95-8131-0112866043bf" providerId="ADAL" clId="{D82144CA-DA07-5944-AC56-3E356AB0F118}" dt="2021-04-02T15:42:57.481" v="9033" actId="20577"/>
          <ac:spMkLst>
            <pc:docMk/>
            <pc:sldMk cId="2838886040" sldId="304"/>
            <ac:spMk id="59" creationId="{58E638E0-73D0-344A-9FD4-DF72F6322D6C}"/>
          </ac:spMkLst>
        </pc:spChg>
        <pc:spChg chg="add del mod">
          <ac:chgData name="Juliana Loggia" userId="ada52972-1aa2-4d95-8131-0112866043bf" providerId="ADAL" clId="{D82144CA-DA07-5944-AC56-3E356AB0F118}" dt="2021-03-30T16:57:57.411" v="8441" actId="478"/>
          <ac:spMkLst>
            <pc:docMk/>
            <pc:sldMk cId="2838886040" sldId="304"/>
            <ac:spMk id="60" creationId="{47E8EF41-033A-6247-A250-AFDE8F9ED0DD}"/>
          </ac:spMkLst>
        </pc:spChg>
        <pc:spChg chg="add mod">
          <ac:chgData name="Juliana Loggia" userId="ada52972-1aa2-4d95-8131-0112866043bf" providerId="ADAL" clId="{D82144CA-DA07-5944-AC56-3E356AB0F118}" dt="2021-04-02T15:45:31.531" v="9049" actId="114"/>
          <ac:spMkLst>
            <pc:docMk/>
            <pc:sldMk cId="2838886040" sldId="304"/>
            <ac:spMk id="61" creationId="{F6E38AE5-4776-B241-AEE6-7C7E683E8BB0}"/>
          </ac:spMkLst>
        </pc:spChg>
        <pc:spChg chg="add mod">
          <ac:chgData name="Juliana Loggia" userId="ada52972-1aa2-4d95-8131-0112866043bf" providerId="ADAL" clId="{D82144CA-DA07-5944-AC56-3E356AB0F118}" dt="2021-04-02T15:45:25.963" v="9048" actId="114"/>
          <ac:spMkLst>
            <pc:docMk/>
            <pc:sldMk cId="2838886040" sldId="304"/>
            <ac:spMk id="62" creationId="{2E7B7038-EB3C-E948-9599-0C38A764DB50}"/>
          </ac:spMkLst>
        </pc:spChg>
        <pc:spChg chg="add mod">
          <ac:chgData name="Juliana Loggia" userId="ada52972-1aa2-4d95-8131-0112866043bf" providerId="ADAL" clId="{D82144CA-DA07-5944-AC56-3E356AB0F118}" dt="2021-04-02T15:45:49.501" v="9052" actId="255"/>
          <ac:spMkLst>
            <pc:docMk/>
            <pc:sldMk cId="2838886040" sldId="304"/>
            <ac:spMk id="63" creationId="{B6E4B9A4-DC7B-8949-B6E1-FFA4FABAEE55}"/>
          </ac:spMkLst>
        </pc:spChg>
        <pc:spChg chg="add del mod">
          <ac:chgData name="Juliana Loggia" userId="ada52972-1aa2-4d95-8131-0112866043bf" providerId="ADAL" clId="{D82144CA-DA07-5944-AC56-3E356AB0F118}" dt="2021-04-02T14:36:50.197" v="8639" actId="478"/>
          <ac:spMkLst>
            <pc:docMk/>
            <pc:sldMk cId="2838886040" sldId="304"/>
            <ac:spMk id="64" creationId="{864021C6-7440-DE48-A079-41830E918009}"/>
          </ac:spMkLst>
        </pc:spChg>
        <pc:spChg chg="add mod">
          <ac:chgData name="Juliana Loggia" userId="ada52972-1aa2-4d95-8131-0112866043bf" providerId="ADAL" clId="{D82144CA-DA07-5944-AC56-3E356AB0F118}" dt="2021-04-02T15:26:55.360" v="8873" actId="20577"/>
          <ac:spMkLst>
            <pc:docMk/>
            <pc:sldMk cId="2838886040" sldId="304"/>
            <ac:spMk id="65" creationId="{C1F75B27-E5AD-4E4B-BA96-DA9BD04E0268}"/>
          </ac:spMkLst>
        </pc:spChg>
        <pc:spChg chg="add mod">
          <ac:chgData name="Juliana Loggia" userId="ada52972-1aa2-4d95-8131-0112866043bf" providerId="ADAL" clId="{D82144CA-DA07-5944-AC56-3E356AB0F118}" dt="2021-04-02T15:27:19.594" v="8881" actId="20577"/>
          <ac:spMkLst>
            <pc:docMk/>
            <pc:sldMk cId="2838886040" sldId="304"/>
            <ac:spMk id="66" creationId="{922EA162-9F36-CD43-B7D7-6A384559DB55}"/>
          </ac:spMkLst>
        </pc:spChg>
        <pc:spChg chg="add mod">
          <ac:chgData name="Juliana Loggia" userId="ada52972-1aa2-4d95-8131-0112866043bf" providerId="ADAL" clId="{D82144CA-DA07-5944-AC56-3E356AB0F118}" dt="2021-04-02T15:29:53.651" v="8901" actId="20577"/>
          <ac:spMkLst>
            <pc:docMk/>
            <pc:sldMk cId="2838886040" sldId="304"/>
            <ac:spMk id="67" creationId="{78AEBC2C-0481-FA45-8EF6-988F5B54AFB4}"/>
          </ac:spMkLst>
        </pc:spChg>
      </pc:sldChg>
      <pc:sldChg chg="addSp delSp modSp add mod">
        <pc:chgData name="Juliana Loggia" userId="ada52972-1aa2-4d95-8131-0112866043bf" providerId="ADAL" clId="{D82144CA-DA07-5944-AC56-3E356AB0F118}" dt="2021-03-30T10:34:16.462" v="6837" actId="478"/>
        <pc:sldMkLst>
          <pc:docMk/>
          <pc:sldMk cId="304691366" sldId="305"/>
        </pc:sldMkLst>
        <pc:spChg chg="del">
          <ac:chgData name="Juliana Loggia" userId="ada52972-1aa2-4d95-8131-0112866043bf" providerId="ADAL" clId="{D82144CA-DA07-5944-AC56-3E356AB0F118}" dt="2021-03-30T08:58:02.473" v="6756" actId="478"/>
          <ac:spMkLst>
            <pc:docMk/>
            <pc:sldMk cId="304691366" sldId="305"/>
            <ac:spMk id="4" creationId="{4D8E5BDA-A49E-4246-9909-C8E21BCB347F}"/>
          </ac:spMkLst>
        </pc:spChg>
        <pc:spChg chg="mod">
          <ac:chgData name="Juliana Loggia" userId="ada52972-1aa2-4d95-8131-0112866043bf" providerId="ADAL" clId="{D82144CA-DA07-5944-AC56-3E356AB0F118}" dt="2021-03-30T08:59:01.934" v="6793" actId="14100"/>
          <ac:spMkLst>
            <pc:docMk/>
            <pc:sldMk cId="304691366" sldId="305"/>
            <ac:spMk id="10" creationId="{614BF387-2291-F746-9CA3-8784A58A0E7E}"/>
          </ac:spMkLst>
        </pc:spChg>
        <pc:spChg chg="del mod">
          <ac:chgData name="Juliana Loggia" userId="ada52972-1aa2-4d95-8131-0112866043bf" providerId="ADAL" clId="{D82144CA-DA07-5944-AC56-3E356AB0F118}" dt="2021-03-30T08:59:37.954" v="6799" actId="478"/>
          <ac:spMkLst>
            <pc:docMk/>
            <pc:sldMk cId="304691366" sldId="305"/>
            <ac:spMk id="14" creationId="{6C727335-C6C8-DB46-8A42-01949CC3F747}"/>
          </ac:spMkLst>
        </pc:spChg>
        <pc:spChg chg="mod">
          <ac:chgData name="Juliana Loggia" userId="ada52972-1aa2-4d95-8131-0112866043bf" providerId="ADAL" clId="{D82144CA-DA07-5944-AC56-3E356AB0F118}" dt="2021-03-30T08:59:07.763" v="6794" actId="14100"/>
          <ac:spMkLst>
            <pc:docMk/>
            <pc:sldMk cId="304691366" sldId="305"/>
            <ac:spMk id="16" creationId="{38F777FA-9E5C-B745-8171-F5DBD96FBC3C}"/>
          </ac:spMkLst>
        </pc:spChg>
        <pc:spChg chg="del">
          <ac:chgData name="Juliana Loggia" userId="ada52972-1aa2-4d95-8131-0112866043bf" providerId="ADAL" clId="{D82144CA-DA07-5944-AC56-3E356AB0F118}" dt="2021-03-30T08:58:02.473" v="6756" actId="478"/>
          <ac:spMkLst>
            <pc:docMk/>
            <pc:sldMk cId="304691366" sldId="305"/>
            <ac:spMk id="23" creationId="{7A51B23F-D849-3442-A271-0396AF069533}"/>
          </ac:spMkLst>
        </pc:spChg>
        <pc:spChg chg="del">
          <ac:chgData name="Juliana Loggia" userId="ada52972-1aa2-4d95-8131-0112866043bf" providerId="ADAL" clId="{D82144CA-DA07-5944-AC56-3E356AB0F118}" dt="2021-03-30T08:58:02.473" v="6756" actId="478"/>
          <ac:spMkLst>
            <pc:docMk/>
            <pc:sldMk cId="304691366" sldId="305"/>
            <ac:spMk id="24" creationId="{E5AABB98-63B1-EC4A-B060-94D532DF13E1}"/>
          </ac:spMkLst>
        </pc:spChg>
        <pc:spChg chg="del">
          <ac:chgData name="Juliana Loggia" userId="ada52972-1aa2-4d95-8131-0112866043bf" providerId="ADAL" clId="{D82144CA-DA07-5944-AC56-3E356AB0F118}" dt="2021-03-30T08:58:02.473" v="6756" actId="478"/>
          <ac:spMkLst>
            <pc:docMk/>
            <pc:sldMk cId="304691366" sldId="305"/>
            <ac:spMk id="25" creationId="{8244EBC3-12DA-424E-A680-A916CA0BD451}"/>
          </ac:spMkLst>
        </pc:spChg>
        <pc:spChg chg="del">
          <ac:chgData name="Juliana Loggia" userId="ada52972-1aa2-4d95-8131-0112866043bf" providerId="ADAL" clId="{D82144CA-DA07-5944-AC56-3E356AB0F118}" dt="2021-03-30T08:58:02.473" v="6756" actId="478"/>
          <ac:spMkLst>
            <pc:docMk/>
            <pc:sldMk cId="304691366" sldId="305"/>
            <ac:spMk id="28" creationId="{99AB47BF-3ADB-FD43-9F80-CC9031FD110C}"/>
          </ac:spMkLst>
        </pc:spChg>
        <pc:spChg chg="del">
          <ac:chgData name="Juliana Loggia" userId="ada52972-1aa2-4d95-8131-0112866043bf" providerId="ADAL" clId="{D82144CA-DA07-5944-AC56-3E356AB0F118}" dt="2021-03-30T08:58:02.473" v="6756" actId="478"/>
          <ac:spMkLst>
            <pc:docMk/>
            <pc:sldMk cId="304691366" sldId="305"/>
            <ac:spMk id="30" creationId="{0C6CCEDD-DF36-4249-A37F-C51C9287D692}"/>
          </ac:spMkLst>
        </pc:spChg>
        <pc:spChg chg="add mod">
          <ac:chgData name="Juliana Loggia" userId="ada52972-1aa2-4d95-8131-0112866043bf" providerId="ADAL" clId="{D82144CA-DA07-5944-AC56-3E356AB0F118}" dt="2021-03-30T09:51:08.439" v="6817" actId="2711"/>
          <ac:spMkLst>
            <pc:docMk/>
            <pc:sldMk cId="304691366" sldId="305"/>
            <ac:spMk id="31" creationId="{2DEFC0A4-BB8B-2B4D-B95E-A6B25791B1FE}"/>
          </ac:spMkLst>
        </pc:spChg>
        <pc:spChg chg="del">
          <ac:chgData name="Juliana Loggia" userId="ada52972-1aa2-4d95-8131-0112866043bf" providerId="ADAL" clId="{D82144CA-DA07-5944-AC56-3E356AB0F118}" dt="2021-03-30T08:58:02.473" v="6756" actId="478"/>
          <ac:spMkLst>
            <pc:docMk/>
            <pc:sldMk cId="304691366" sldId="305"/>
            <ac:spMk id="34" creationId="{96CE3207-D370-724C-967E-28A50722D37A}"/>
          </ac:spMkLst>
        </pc:spChg>
        <pc:spChg chg="del">
          <ac:chgData name="Juliana Loggia" userId="ada52972-1aa2-4d95-8131-0112866043bf" providerId="ADAL" clId="{D82144CA-DA07-5944-AC56-3E356AB0F118}" dt="2021-03-30T08:57:56.690" v="6755" actId="478"/>
          <ac:spMkLst>
            <pc:docMk/>
            <pc:sldMk cId="304691366" sldId="305"/>
            <ac:spMk id="35" creationId="{EA97B1A7-DE01-F448-8767-872D5113F305}"/>
          </ac:spMkLst>
        </pc:spChg>
        <pc:spChg chg="del">
          <ac:chgData name="Juliana Loggia" userId="ada52972-1aa2-4d95-8131-0112866043bf" providerId="ADAL" clId="{D82144CA-DA07-5944-AC56-3E356AB0F118}" dt="2021-03-30T08:57:56.690" v="6755" actId="478"/>
          <ac:spMkLst>
            <pc:docMk/>
            <pc:sldMk cId="304691366" sldId="305"/>
            <ac:spMk id="36" creationId="{1582045E-C32D-E749-9D5A-27F6B91492FF}"/>
          </ac:spMkLst>
        </pc:spChg>
        <pc:spChg chg="del">
          <ac:chgData name="Juliana Loggia" userId="ada52972-1aa2-4d95-8131-0112866043bf" providerId="ADAL" clId="{D82144CA-DA07-5944-AC56-3E356AB0F118}" dt="2021-03-30T08:57:56.690" v="6755" actId="478"/>
          <ac:spMkLst>
            <pc:docMk/>
            <pc:sldMk cId="304691366" sldId="305"/>
            <ac:spMk id="37" creationId="{C80F5BF0-02B7-EA45-934E-32B94CF43321}"/>
          </ac:spMkLst>
        </pc:spChg>
        <pc:spChg chg="del">
          <ac:chgData name="Juliana Loggia" userId="ada52972-1aa2-4d95-8131-0112866043bf" providerId="ADAL" clId="{D82144CA-DA07-5944-AC56-3E356AB0F118}" dt="2021-03-30T08:57:56.690" v="6755" actId="478"/>
          <ac:spMkLst>
            <pc:docMk/>
            <pc:sldMk cId="304691366" sldId="305"/>
            <ac:spMk id="38" creationId="{609C74DF-FBFA-2748-8E84-AD8587E3D354}"/>
          </ac:spMkLst>
        </pc:spChg>
        <pc:spChg chg="del">
          <ac:chgData name="Juliana Loggia" userId="ada52972-1aa2-4d95-8131-0112866043bf" providerId="ADAL" clId="{D82144CA-DA07-5944-AC56-3E356AB0F118}" dt="2021-03-30T08:57:56.690" v="6755" actId="478"/>
          <ac:spMkLst>
            <pc:docMk/>
            <pc:sldMk cId="304691366" sldId="305"/>
            <ac:spMk id="39" creationId="{C6D99911-62E6-9940-874D-4432AB1D01A8}"/>
          </ac:spMkLst>
        </pc:spChg>
        <pc:spChg chg="del">
          <ac:chgData name="Juliana Loggia" userId="ada52972-1aa2-4d95-8131-0112866043bf" providerId="ADAL" clId="{D82144CA-DA07-5944-AC56-3E356AB0F118}" dt="2021-03-30T08:57:56.690" v="6755" actId="478"/>
          <ac:spMkLst>
            <pc:docMk/>
            <pc:sldMk cId="304691366" sldId="305"/>
            <ac:spMk id="40" creationId="{E63F01C9-23C7-2341-9E7F-6DA8B3E8BD55}"/>
          </ac:spMkLst>
        </pc:spChg>
        <pc:spChg chg="del">
          <ac:chgData name="Juliana Loggia" userId="ada52972-1aa2-4d95-8131-0112866043bf" providerId="ADAL" clId="{D82144CA-DA07-5944-AC56-3E356AB0F118}" dt="2021-03-30T08:57:56.690" v="6755" actId="478"/>
          <ac:spMkLst>
            <pc:docMk/>
            <pc:sldMk cId="304691366" sldId="305"/>
            <ac:spMk id="41" creationId="{32BB16E6-0AB9-1E45-85BC-BD0B9DBC7827}"/>
          </ac:spMkLst>
        </pc:spChg>
        <pc:spChg chg="del">
          <ac:chgData name="Juliana Loggia" userId="ada52972-1aa2-4d95-8131-0112866043bf" providerId="ADAL" clId="{D82144CA-DA07-5944-AC56-3E356AB0F118}" dt="2021-03-30T08:57:56.690" v="6755" actId="478"/>
          <ac:spMkLst>
            <pc:docMk/>
            <pc:sldMk cId="304691366" sldId="305"/>
            <ac:spMk id="42" creationId="{D0D36837-FF6E-EB4F-A1E1-30BA28DA290E}"/>
          </ac:spMkLst>
        </pc:spChg>
        <pc:spChg chg="del">
          <ac:chgData name="Juliana Loggia" userId="ada52972-1aa2-4d95-8131-0112866043bf" providerId="ADAL" clId="{D82144CA-DA07-5944-AC56-3E356AB0F118}" dt="2021-03-30T08:57:56.690" v="6755" actId="478"/>
          <ac:spMkLst>
            <pc:docMk/>
            <pc:sldMk cId="304691366" sldId="305"/>
            <ac:spMk id="43" creationId="{5828DD70-CEE1-5B4F-8754-9607C9FB2FEA}"/>
          </ac:spMkLst>
        </pc:spChg>
        <pc:picChg chg="add mod modCrop">
          <ac:chgData name="Juliana Loggia" userId="ada52972-1aa2-4d95-8131-0112866043bf" providerId="ADAL" clId="{D82144CA-DA07-5944-AC56-3E356AB0F118}" dt="2021-03-30T10:02:27.507" v="6835" actId="14861"/>
          <ac:picMkLst>
            <pc:docMk/>
            <pc:sldMk cId="304691366" sldId="305"/>
            <ac:picMk id="6" creationId="{5695D3D8-FAD3-3F4A-8C08-E52BCC76EB23}"/>
          </ac:picMkLst>
        </pc:picChg>
        <pc:picChg chg="add del mod">
          <ac:chgData name="Juliana Loggia" userId="ada52972-1aa2-4d95-8131-0112866043bf" providerId="ADAL" clId="{D82144CA-DA07-5944-AC56-3E356AB0F118}" dt="2021-03-30T10:34:16.462" v="6837" actId="478"/>
          <ac:picMkLst>
            <pc:docMk/>
            <pc:sldMk cId="304691366" sldId="305"/>
            <ac:picMk id="8" creationId="{633C42E8-A8BE-ED48-8C22-6728023ACB6A}"/>
          </ac:picMkLst>
        </pc:picChg>
        <pc:picChg chg="add del mod">
          <ac:chgData name="Juliana Loggia" userId="ada52972-1aa2-4d95-8131-0112866043bf" providerId="ADAL" clId="{D82144CA-DA07-5944-AC56-3E356AB0F118}" dt="2021-03-30T10:02:14.583" v="6834" actId="478"/>
          <ac:picMkLst>
            <pc:docMk/>
            <pc:sldMk cId="304691366" sldId="305"/>
            <ac:picMk id="27" creationId="{7FB6ED0E-DE84-D84E-AC82-AAA767A9E07E}"/>
          </ac:picMkLst>
        </pc:picChg>
        <pc:cxnChg chg="add del mod">
          <ac:chgData name="Juliana Loggia" userId="ada52972-1aa2-4d95-8131-0112866043bf" providerId="ADAL" clId="{D82144CA-DA07-5944-AC56-3E356AB0F118}" dt="2021-03-30T08:59:25.654" v="6796" actId="478"/>
          <ac:cxnSpMkLst>
            <pc:docMk/>
            <pc:sldMk cId="304691366" sldId="305"/>
            <ac:cxnSpMk id="26" creationId="{02970FA4-79C9-714A-A771-97E61420F64C}"/>
          </ac:cxnSpMkLst>
        </pc:cxnChg>
        <pc:cxnChg chg="add del mod">
          <ac:chgData name="Juliana Loggia" userId="ada52972-1aa2-4d95-8131-0112866043bf" providerId="ADAL" clId="{D82144CA-DA07-5944-AC56-3E356AB0F118}" dt="2021-03-30T08:59:59.468" v="6803" actId="478"/>
          <ac:cxnSpMkLst>
            <pc:docMk/>
            <pc:sldMk cId="304691366" sldId="305"/>
            <ac:cxnSpMk id="29" creationId="{06F38909-AEB9-144F-A04F-4998C105E403}"/>
          </ac:cxnSpMkLst>
        </pc:cxnChg>
      </pc:sldChg>
      <pc:sldChg chg="addSp delSp modSp add mod">
        <pc:chgData name="Juliana Loggia" userId="ada52972-1aa2-4d95-8131-0112866043bf" providerId="ADAL" clId="{D82144CA-DA07-5944-AC56-3E356AB0F118}" dt="2021-03-30T10:35:56.285" v="6846" actId="14861"/>
        <pc:sldMkLst>
          <pc:docMk/>
          <pc:sldMk cId="3596309642" sldId="306"/>
        </pc:sldMkLst>
        <pc:picChg chg="add mod">
          <ac:chgData name="Juliana Loggia" userId="ada52972-1aa2-4d95-8131-0112866043bf" providerId="ADAL" clId="{D82144CA-DA07-5944-AC56-3E356AB0F118}" dt="2021-03-30T10:35:56.285" v="6846" actId="14861"/>
          <ac:picMkLst>
            <pc:docMk/>
            <pc:sldMk cId="3596309642" sldId="306"/>
            <ac:picMk id="5" creationId="{92B17B51-7904-EC4D-B1AA-671B0A509BBA}"/>
          </ac:picMkLst>
        </pc:picChg>
        <pc:picChg chg="del">
          <ac:chgData name="Juliana Loggia" userId="ada52972-1aa2-4d95-8131-0112866043bf" providerId="ADAL" clId="{D82144CA-DA07-5944-AC56-3E356AB0F118}" dt="2021-03-30T10:35:42.370" v="6845" actId="478"/>
          <ac:picMkLst>
            <pc:docMk/>
            <pc:sldMk cId="3596309642" sldId="306"/>
            <ac:picMk id="27" creationId="{7FB6ED0E-DE84-D84E-AC82-AAA767A9E07E}"/>
          </ac:picMkLst>
        </pc:picChg>
      </pc:sldChg>
      <pc:sldChg chg="addSp delSp modSp add mod">
        <pc:chgData name="Juliana Loggia" userId="ada52972-1aa2-4d95-8131-0112866043bf" providerId="ADAL" clId="{D82144CA-DA07-5944-AC56-3E356AB0F118}" dt="2021-03-30T12:30:40.251" v="7063" actId="478"/>
        <pc:sldMkLst>
          <pc:docMk/>
          <pc:sldMk cId="521249681" sldId="307"/>
        </pc:sldMkLst>
        <pc:spChg chg="mod">
          <ac:chgData name="Juliana Loggia" userId="ada52972-1aa2-4d95-8131-0112866043bf" providerId="ADAL" clId="{D82144CA-DA07-5944-AC56-3E356AB0F118}" dt="2021-03-30T10:51:59.603" v="6891" actId="14100"/>
          <ac:spMkLst>
            <pc:docMk/>
            <pc:sldMk cId="521249681" sldId="307"/>
            <ac:spMk id="10" creationId="{614BF387-2291-F746-9CA3-8784A58A0E7E}"/>
          </ac:spMkLst>
        </pc:spChg>
        <pc:spChg chg="mod">
          <ac:chgData name="Juliana Loggia" userId="ada52972-1aa2-4d95-8131-0112866043bf" providerId="ADAL" clId="{D82144CA-DA07-5944-AC56-3E356AB0F118}" dt="2021-03-30T10:52:02.918" v="6892" actId="14100"/>
          <ac:spMkLst>
            <pc:docMk/>
            <pc:sldMk cId="521249681" sldId="307"/>
            <ac:spMk id="16" creationId="{38F777FA-9E5C-B745-8171-F5DBD96FBC3C}"/>
          </ac:spMkLst>
        </pc:spChg>
        <pc:picChg chg="add mod modCrop">
          <ac:chgData name="Juliana Loggia" userId="ada52972-1aa2-4d95-8131-0112866043bf" providerId="ADAL" clId="{D82144CA-DA07-5944-AC56-3E356AB0F118}" dt="2021-03-30T12:25:17.192" v="7009" actId="14861"/>
          <ac:picMkLst>
            <pc:docMk/>
            <pc:sldMk cId="521249681" sldId="307"/>
            <ac:picMk id="5" creationId="{628A23F7-9A88-B844-A551-6D363E7BB7EA}"/>
          </ac:picMkLst>
        </pc:picChg>
        <pc:picChg chg="del">
          <ac:chgData name="Juliana Loggia" userId="ada52972-1aa2-4d95-8131-0112866043bf" providerId="ADAL" clId="{D82144CA-DA07-5944-AC56-3E356AB0F118}" dt="2021-03-30T10:52:32.399" v="6893" actId="478"/>
          <ac:picMkLst>
            <pc:docMk/>
            <pc:sldMk cId="521249681" sldId="307"/>
            <ac:picMk id="6" creationId="{5695D3D8-FAD3-3F4A-8C08-E52BCC76EB23}"/>
          </ac:picMkLst>
        </pc:picChg>
        <pc:picChg chg="add del mod">
          <ac:chgData name="Juliana Loggia" userId="ada52972-1aa2-4d95-8131-0112866043bf" providerId="ADAL" clId="{D82144CA-DA07-5944-AC56-3E356AB0F118}" dt="2021-03-30T12:25:03.559" v="7008" actId="478"/>
          <ac:picMkLst>
            <pc:docMk/>
            <pc:sldMk cId="521249681" sldId="307"/>
            <ac:picMk id="8" creationId="{0F9F69D7-9CD3-1E43-ABBD-A3BB1857601A}"/>
          </ac:picMkLst>
        </pc:picChg>
        <pc:picChg chg="add del mod">
          <ac:chgData name="Juliana Loggia" userId="ada52972-1aa2-4d95-8131-0112866043bf" providerId="ADAL" clId="{D82144CA-DA07-5944-AC56-3E356AB0F118}" dt="2021-03-30T12:25:00.957" v="7007" actId="478"/>
          <ac:picMkLst>
            <pc:docMk/>
            <pc:sldMk cId="521249681" sldId="307"/>
            <ac:picMk id="9" creationId="{2D84DB62-595A-7445-955A-A48C1C18BD11}"/>
          </ac:picMkLst>
        </pc:picChg>
        <pc:picChg chg="add mod">
          <ac:chgData name="Juliana Loggia" userId="ada52972-1aa2-4d95-8131-0112866043bf" providerId="ADAL" clId="{D82144CA-DA07-5944-AC56-3E356AB0F118}" dt="2021-03-30T12:25:17.192" v="7009" actId="14861"/>
          <ac:picMkLst>
            <pc:docMk/>
            <pc:sldMk cId="521249681" sldId="307"/>
            <ac:picMk id="14" creationId="{E03BBC91-48B0-1643-A233-C0B0D6B9F865}"/>
          </ac:picMkLst>
        </pc:picChg>
        <pc:picChg chg="add mod modCrop">
          <ac:chgData name="Juliana Loggia" userId="ada52972-1aa2-4d95-8131-0112866043bf" providerId="ADAL" clId="{D82144CA-DA07-5944-AC56-3E356AB0F118}" dt="2021-03-30T12:29:00.521" v="7038" actId="732"/>
          <ac:picMkLst>
            <pc:docMk/>
            <pc:sldMk cId="521249681" sldId="307"/>
            <ac:picMk id="17" creationId="{D2EF4092-45CF-7647-ABA6-60162FDC6CCE}"/>
          </ac:picMkLst>
        </pc:picChg>
        <pc:picChg chg="add mod modCrop">
          <ac:chgData name="Juliana Loggia" userId="ada52972-1aa2-4d95-8131-0112866043bf" providerId="ADAL" clId="{D82144CA-DA07-5944-AC56-3E356AB0F118}" dt="2021-03-30T12:25:17.192" v="7009" actId="14861"/>
          <ac:picMkLst>
            <pc:docMk/>
            <pc:sldMk cId="521249681" sldId="307"/>
            <ac:picMk id="19" creationId="{0403755B-A84F-4146-8897-84D28B7ACB68}"/>
          </ac:picMkLst>
        </pc:picChg>
        <pc:picChg chg="add mod modCrop">
          <ac:chgData name="Juliana Loggia" userId="ada52972-1aa2-4d95-8131-0112866043bf" providerId="ADAL" clId="{D82144CA-DA07-5944-AC56-3E356AB0F118}" dt="2021-03-30T12:28:36.278" v="7036" actId="732"/>
          <ac:picMkLst>
            <pc:docMk/>
            <pc:sldMk cId="521249681" sldId="307"/>
            <ac:picMk id="21" creationId="{725A9B21-9BA0-5647-A814-7507E3D0BC32}"/>
          </ac:picMkLst>
        </pc:picChg>
        <pc:picChg chg="add mod modCrop">
          <ac:chgData name="Juliana Loggia" userId="ada52972-1aa2-4d95-8131-0112866043bf" providerId="ADAL" clId="{D82144CA-DA07-5944-AC56-3E356AB0F118}" dt="2021-03-30T12:30:18.967" v="7056" actId="732"/>
          <ac:picMkLst>
            <pc:docMk/>
            <pc:sldMk cId="521249681" sldId="307"/>
            <ac:picMk id="23" creationId="{434E54CF-7011-9B4D-99FE-3E6F08441095}"/>
          </ac:picMkLst>
        </pc:picChg>
        <pc:cxnChg chg="add del mod">
          <ac:chgData name="Juliana Loggia" userId="ada52972-1aa2-4d95-8131-0112866043bf" providerId="ADAL" clId="{D82144CA-DA07-5944-AC56-3E356AB0F118}" dt="2021-03-30T12:24:59.378" v="7006" actId="478"/>
          <ac:cxnSpMkLst>
            <pc:docMk/>
            <pc:sldMk cId="521249681" sldId="307"/>
            <ac:cxnSpMk id="11" creationId="{34C1A0B0-74DF-084E-954C-0D0C86C5EA91}"/>
          </ac:cxnSpMkLst>
        </pc:cxnChg>
        <pc:cxnChg chg="add del mod">
          <ac:chgData name="Juliana Loggia" userId="ada52972-1aa2-4d95-8131-0112866043bf" providerId="ADAL" clId="{D82144CA-DA07-5944-AC56-3E356AB0F118}" dt="2021-03-30T12:30:40.251" v="7063" actId="478"/>
          <ac:cxnSpMkLst>
            <pc:docMk/>
            <pc:sldMk cId="521249681" sldId="307"/>
            <ac:cxnSpMk id="25" creationId="{9B2D668B-AEEA-914C-83C4-6C35B33F62B1}"/>
          </ac:cxnSpMkLst>
        </pc:cxnChg>
        <pc:cxnChg chg="add del mod">
          <ac:chgData name="Juliana Loggia" userId="ada52972-1aa2-4d95-8131-0112866043bf" providerId="ADAL" clId="{D82144CA-DA07-5944-AC56-3E356AB0F118}" dt="2021-03-30T12:30:32.605" v="7058" actId="478"/>
          <ac:cxnSpMkLst>
            <pc:docMk/>
            <pc:sldMk cId="521249681" sldId="307"/>
            <ac:cxnSpMk id="26" creationId="{B9AD987D-E6F3-714C-9A4D-5B99240DD3B7}"/>
          </ac:cxnSpMkLst>
        </pc:cxnChg>
        <pc:cxnChg chg="add del mod">
          <ac:chgData name="Juliana Loggia" userId="ada52972-1aa2-4d95-8131-0112866043bf" providerId="ADAL" clId="{D82144CA-DA07-5944-AC56-3E356AB0F118}" dt="2021-03-30T12:30:31.428" v="7057" actId="478"/>
          <ac:cxnSpMkLst>
            <pc:docMk/>
            <pc:sldMk cId="521249681" sldId="307"/>
            <ac:cxnSpMk id="27" creationId="{3BD4E2EE-177D-604B-B843-869B181B5B5B}"/>
          </ac:cxnSpMkLst>
        </pc:cxnChg>
        <pc:cxnChg chg="add del mod">
          <ac:chgData name="Juliana Loggia" userId="ada52972-1aa2-4d95-8131-0112866043bf" providerId="ADAL" clId="{D82144CA-DA07-5944-AC56-3E356AB0F118}" dt="2021-03-30T12:27:12.516" v="7025" actId="478"/>
          <ac:cxnSpMkLst>
            <pc:docMk/>
            <pc:sldMk cId="521249681" sldId="307"/>
            <ac:cxnSpMk id="28" creationId="{0E32A6FB-50BD-D44B-8ED2-8FF6579C0384}"/>
          </ac:cxnSpMkLst>
        </pc:cxnChg>
        <pc:cxnChg chg="add del mod">
          <ac:chgData name="Juliana Loggia" userId="ada52972-1aa2-4d95-8131-0112866043bf" providerId="ADAL" clId="{D82144CA-DA07-5944-AC56-3E356AB0F118}" dt="2021-03-30T12:30:35.471" v="7060" actId="478"/>
          <ac:cxnSpMkLst>
            <pc:docMk/>
            <pc:sldMk cId="521249681" sldId="307"/>
            <ac:cxnSpMk id="29" creationId="{2CAAB2B0-72DE-5046-BA0A-5352643F5AAE}"/>
          </ac:cxnSpMkLst>
        </pc:cxnChg>
        <pc:cxnChg chg="add del mod">
          <ac:chgData name="Juliana Loggia" userId="ada52972-1aa2-4d95-8131-0112866043bf" providerId="ADAL" clId="{D82144CA-DA07-5944-AC56-3E356AB0F118}" dt="2021-03-30T12:30:34.087" v="7059" actId="478"/>
          <ac:cxnSpMkLst>
            <pc:docMk/>
            <pc:sldMk cId="521249681" sldId="307"/>
            <ac:cxnSpMk id="30" creationId="{A4A4679A-2525-3642-B2BC-1F4C1944FA67}"/>
          </ac:cxnSpMkLst>
        </pc:cxnChg>
        <pc:cxnChg chg="add del mod">
          <ac:chgData name="Juliana Loggia" userId="ada52972-1aa2-4d95-8131-0112866043bf" providerId="ADAL" clId="{D82144CA-DA07-5944-AC56-3E356AB0F118}" dt="2021-03-30T12:30:38.222" v="7062" actId="478"/>
          <ac:cxnSpMkLst>
            <pc:docMk/>
            <pc:sldMk cId="521249681" sldId="307"/>
            <ac:cxnSpMk id="32" creationId="{EFC45B1A-3996-1D49-A9CC-D9741905B080}"/>
          </ac:cxnSpMkLst>
        </pc:cxnChg>
        <pc:cxnChg chg="add del mod">
          <ac:chgData name="Juliana Loggia" userId="ada52972-1aa2-4d95-8131-0112866043bf" providerId="ADAL" clId="{D82144CA-DA07-5944-AC56-3E356AB0F118}" dt="2021-03-30T12:30:36.896" v="7061" actId="478"/>
          <ac:cxnSpMkLst>
            <pc:docMk/>
            <pc:sldMk cId="521249681" sldId="307"/>
            <ac:cxnSpMk id="33" creationId="{1B7E8584-0F5E-E14A-9492-94EB2DB6D13D}"/>
          </ac:cxnSpMkLst>
        </pc:cxnChg>
      </pc:sldChg>
      <pc:sldChg chg="delSp add del mod">
        <pc:chgData name="Juliana Loggia" userId="ada52972-1aa2-4d95-8131-0112866043bf" providerId="ADAL" clId="{D82144CA-DA07-5944-AC56-3E356AB0F118}" dt="2021-03-30T10:50:35.504" v="6849" actId="2696"/>
        <pc:sldMkLst>
          <pc:docMk/>
          <pc:sldMk cId="4171824485" sldId="307"/>
        </pc:sldMkLst>
        <pc:picChg chg="del">
          <ac:chgData name="Juliana Loggia" userId="ada52972-1aa2-4d95-8131-0112866043bf" providerId="ADAL" clId="{D82144CA-DA07-5944-AC56-3E356AB0F118}" dt="2021-03-30T10:50:31.428" v="6848" actId="478"/>
          <ac:picMkLst>
            <pc:docMk/>
            <pc:sldMk cId="4171824485" sldId="307"/>
            <ac:picMk id="5" creationId="{92B17B51-7904-EC4D-B1AA-671B0A509BBA}"/>
          </ac:picMkLst>
        </pc:picChg>
      </pc:sldChg>
      <pc:sldChg chg="addSp delSp modSp add mod ord">
        <pc:chgData name="Juliana Loggia" userId="ada52972-1aa2-4d95-8131-0112866043bf" providerId="ADAL" clId="{D82144CA-DA07-5944-AC56-3E356AB0F118}" dt="2021-03-30T13:58:11.604" v="7254" actId="478"/>
        <pc:sldMkLst>
          <pc:docMk/>
          <pc:sldMk cId="1145039301" sldId="308"/>
        </pc:sldMkLst>
        <pc:spChg chg="mod">
          <ac:chgData name="Juliana Loggia" userId="ada52972-1aa2-4d95-8131-0112866043bf" providerId="ADAL" clId="{D82144CA-DA07-5944-AC56-3E356AB0F118}" dt="2021-03-30T12:32:03.431" v="7067" actId="2711"/>
          <ac:spMkLst>
            <pc:docMk/>
            <pc:sldMk cId="1145039301" sldId="308"/>
            <ac:spMk id="31" creationId="{2DEFC0A4-BB8B-2B4D-B95E-A6B25791B1FE}"/>
          </ac:spMkLst>
        </pc:spChg>
        <pc:picChg chg="del">
          <ac:chgData name="Juliana Loggia" userId="ada52972-1aa2-4d95-8131-0112866043bf" providerId="ADAL" clId="{D82144CA-DA07-5944-AC56-3E356AB0F118}" dt="2021-03-30T13:32:18.426" v="7118" actId="478"/>
          <ac:picMkLst>
            <pc:docMk/>
            <pc:sldMk cId="1145039301" sldId="308"/>
            <ac:picMk id="5" creationId="{628A23F7-9A88-B844-A551-6D363E7BB7EA}"/>
          </ac:picMkLst>
        </pc:picChg>
        <pc:picChg chg="add mod modCrop">
          <ac:chgData name="Juliana Loggia" userId="ada52972-1aa2-4d95-8131-0112866043bf" providerId="ADAL" clId="{D82144CA-DA07-5944-AC56-3E356AB0F118}" dt="2021-03-30T13:57:49.405" v="7239" actId="14861"/>
          <ac:picMkLst>
            <pc:docMk/>
            <pc:sldMk cId="1145039301" sldId="308"/>
            <ac:picMk id="6" creationId="{7FE33AC4-4B84-3F41-B238-0972628C6A57}"/>
          </ac:picMkLst>
        </pc:picChg>
        <pc:picChg chg="del">
          <ac:chgData name="Juliana Loggia" userId="ada52972-1aa2-4d95-8131-0112866043bf" providerId="ADAL" clId="{D82144CA-DA07-5944-AC56-3E356AB0F118}" dt="2021-03-30T13:48:52.583" v="7151" actId="478"/>
          <ac:picMkLst>
            <pc:docMk/>
            <pc:sldMk cId="1145039301" sldId="308"/>
            <ac:picMk id="14" creationId="{E03BBC91-48B0-1643-A233-C0B0D6B9F865}"/>
          </ac:picMkLst>
        </pc:picChg>
        <pc:picChg chg="del">
          <ac:chgData name="Juliana Loggia" userId="ada52972-1aa2-4d95-8131-0112866043bf" providerId="ADAL" clId="{D82144CA-DA07-5944-AC56-3E356AB0F118}" dt="2021-03-30T13:48:53.688" v="7152" actId="478"/>
          <ac:picMkLst>
            <pc:docMk/>
            <pc:sldMk cId="1145039301" sldId="308"/>
            <ac:picMk id="17" creationId="{D2EF4092-45CF-7647-ABA6-60162FDC6CCE}"/>
          </ac:picMkLst>
        </pc:picChg>
        <pc:picChg chg="del">
          <ac:chgData name="Juliana Loggia" userId="ada52972-1aa2-4d95-8131-0112866043bf" providerId="ADAL" clId="{D82144CA-DA07-5944-AC56-3E356AB0F118}" dt="2021-03-30T13:48:57.137" v="7155" actId="478"/>
          <ac:picMkLst>
            <pc:docMk/>
            <pc:sldMk cId="1145039301" sldId="308"/>
            <ac:picMk id="19" creationId="{0403755B-A84F-4146-8897-84D28B7ACB68}"/>
          </ac:picMkLst>
        </pc:picChg>
        <pc:picChg chg="del">
          <ac:chgData name="Juliana Loggia" userId="ada52972-1aa2-4d95-8131-0112866043bf" providerId="ADAL" clId="{D82144CA-DA07-5944-AC56-3E356AB0F118}" dt="2021-03-30T13:48:55.859" v="7154" actId="478"/>
          <ac:picMkLst>
            <pc:docMk/>
            <pc:sldMk cId="1145039301" sldId="308"/>
            <ac:picMk id="21" creationId="{725A9B21-9BA0-5647-A814-7507E3D0BC32}"/>
          </ac:picMkLst>
        </pc:picChg>
        <pc:picChg chg="del">
          <ac:chgData name="Juliana Loggia" userId="ada52972-1aa2-4d95-8131-0112866043bf" providerId="ADAL" clId="{D82144CA-DA07-5944-AC56-3E356AB0F118}" dt="2021-03-30T13:48:55.182" v="7153" actId="478"/>
          <ac:picMkLst>
            <pc:docMk/>
            <pc:sldMk cId="1145039301" sldId="308"/>
            <ac:picMk id="23" creationId="{434E54CF-7011-9B4D-99FE-3E6F08441095}"/>
          </ac:picMkLst>
        </pc:picChg>
        <pc:picChg chg="add mod modCrop">
          <ac:chgData name="Juliana Loggia" userId="ada52972-1aa2-4d95-8131-0112866043bf" providerId="ADAL" clId="{D82144CA-DA07-5944-AC56-3E356AB0F118}" dt="2021-03-30T13:57:49.405" v="7239" actId="14861"/>
          <ac:picMkLst>
            <pc:docMk/>
            <pc:sldMk cId="1145039301" sldId="308"/>
            <ac:picMk id="35" creationId="{A729F732-C2DC-544D-B629-863373A59AAA}"/>
          </ac:picMkLst>
        </pc:picChg>
        <pc:picChg chg="add mod modCrop">
          <ac:chgData name="Juliana Loggia" userId="ada52972-1aa2-4d95-8131-0112866043bf" providerId="ADAL" clId="{D82144CA-DA07-5944-AC56-3E356AB0F118}" dt="2021-03-30T13:57:49.405" v="7239" actId="14861"/>
          <ac:picMkLst>
            <pc:docMk/>
            <pc:sldMk cId="1145039301" sldId="308"/>
            <ac:picMk id="37" creationId="{55BF55D6-6824-3F46-99C0-D4BA0434EAD2}"/>
          </ac:picMkLst>
        </pc:picChg>
        <pc:picChg chg="add mod modCrop">
          <ac:chgData name="Juliana Loggia" userId="ada52972-1aa2-4d95-8131-0112866043bf" providerId="ADAL" clId="{D82144CA-DA07-5944-AC56-3E356AB0F118}" dt="2021-03-30T13:57:49.405" v="7239" actId="14861"/>
          <ac:picMkLst>
            <pc:docMk/>
            <pc:sldMk cId="1145039301" sldId="308"/>
            <ac:picMk id="39" creationId="{6B8595C5-3C60-E943-9099-2B2906416147}"/>
          </ac:picMkLst>
        </pc:picChg>
        <pc:picChg chg="add mod modCrop">
          <ac:chgData name="Juliana Loggia" userId="ada52972-1aa2-4d95-8131-0112866043bf" providerId="ADAL" clId="{D82144CA-DA07-5944-AC56-3E356AB0F118}" dt="2021-03-30T13:57:49.405" v="7239" actId="14861"/>
          <ac:picMkLst>
            <pc:docMk/>
            <pc:sldMk cId="1145039301" sldId="308"/>
            <ac:picMk id="41" creationId="{16AF747D-507D-6E40-879F-D3A34CAB4A85}"/>
          </ac:picMkLst>
        </pc:picChg>
        <pc:picChg chg="add mod modCrop">
          <ac:chgData name="Juliana Loggia" userId="ada52972-1aa2-4d95-8131-0112866043bf" providerId="ADAL" clId="{D82144CA-DA07-5944-AC56-3E356AB0F118}" dt="2021-03-30T13:57:49.405" v="7239" actId="14861"/>
          <ac:picMkLst>
            <pc:docMk/>
            <pc:sldMk cId="1145039301" sldId="308"/>
            <ac:picMk id="43" creationId="{9FB6E459-774B-2C41-8977-2623E78CD687}"/>
          </ac:picMkLst>
        </pc:picChg>
        <pc:cxnChg chg="add del mod">
          <ac:chgData name="Juliana Loggia" userId="ada52972-1aa2-4d95-8131-0112866043bf" providerId="ADAL" clId="{D82144CA-DA07-5944-AC56-3E356AB0F118}" dt="2021-03-30T13:57:54.999" v="7241" actId="478"/>
          <ac:cxnSpMkLst>
            <pc:docMk/>
            <pc:sldMk cId="1145039301" sldId="308"/>
            <ac:cxnSpMk id="8" creationId="{7F67C923-2492-9C42-8A8D-BC6A3522AF5A}"/>
          </ac:cxnSpMkLst>
        </pc:cxnChg>
        <pc:cxnChg chg="add del mod">
          <ac:chgData name="Juliana Loggia" userId="ada52972-1aa2-4d95-8131-0112866043bf" providerId="ADAL" clId="{D82144CA-DA07-5944-AC56-3E356AB0F118}" dt="2021-03-30T13:58:03.145" v="7247" actId="478"/>
          <ac:cxnSpMkLst>
            <pc:docMk/>
            <pc:sldMk cId="1145039301" sldId="308"/>
            <ac:cxnSpMk id="15" creationId="{17368B52-1B28-5A49-866A-DB781E2E2155}"/>
          </ac:cxnSpMkLst>
        </pc:cxnChg>
        <pc:cxnChg chg="add del mod">
          <ac:chgData name="Juliana Loggia" userId="ada52972-1aa2-4d95-8131-0112866043bf" providerId="ADAL" clId="{D82144CA-DA07-5944-AC56-3E356AB0F118}" dt="2021-03-30T13:58:01.672" v="7246" actId="478"/>
          <ac:cxnSpMkLst>
            <pc:docMk/>
            <pc:sldMk cId="1145039301" sldId="308"/>
            <ac:cxnSpMk id="18" creationId="{CE04F764-E208-AF4C-8318-A4A4EC4F590B}"/>
          </ac:cxnSpMkLst>
        </pc:cxnChg>
        <pc:cxnChg chg="add del mod">
          <ac:chgData name="Juliana Loggia" userId="ada52972-1aa2-4d95-8131-0112866043bf" providerId="ADAL" clId="{D82144CA-DA07-5944-AC56-3E356AB0F118}" dt="2021-03-30T13:58:00.545" v="7245" actId="478"/>
          <ac:cxnSpMkLst>
            <pc:docMk/>
            <pc:sldMk cId="1145039301" sldId="308"/>
            <ac:cxnSpMk id="20" creationId="{9DAF0A52-519B-D340-BE68-AEC8632D1008}"/>
          </ac:cxnSpMkLst>
        </pc:cxnChg>
        <pc:cxnChg chg="add del mod">
          <ac:chgData name="Juliana Loggia" userId="ada52972-1aa2-4d95-8131-0112866043bf" providerId="ADAL" clId="{D82144CA-DA07-5944-AC56-3E356AB0F118}" dt="2021-03-30T13:57:59.181" v="7244" actId="478"/>
          <ac:cxnSpMkLst>
            <pc:docMk/>
            <pc:sldMk cId="1145039301" sldId="308"/>
            <ac:cxnSpMk id="22" creationId="{24BE5DBD-7F61-334D-8046-937C778653E2}"/>
          </ac:cxnSpMkLst>
        </pc:cxnChg>
        <pc:cxnChg chg="add del mod">
          <ac:chgData name="Juliana Loggia" userId="ada52972-1aa2-4d95-8131-0112866043bf" providerId="ADAL" clId="{D82144CA-DA07-5944-AC56-3E356AB0F118}" dt="2021-03-30T13:57:58.111" v="7243" actId="478"/>
          <ac:cxnSpMkLst>
            <pc:docMk/>
            <pc:sldMk cId="1145039301" sldId="308"/>
            <ac:cxnSpMk id="24" creationId="{BFC8DA27-D533-4E4A-9365-9AFF74A6799E}"/>
          </ac:cxnSpMkLst>
        </pc:cxnChg>
        <pc:cxnChg chg="add del mod">
          <ac:chgData name="Juliana Loggia" userId="ada52972-1aa2-4d95-8131-0112866043bf" providerId="ADAL" clId="{D82144CA-DA07-5944-AC56-3E356AB0F118}" dt="2021-03-30T13:57:53.248" v="7240" actId="478"/>
          <ac:cxnSpMkLst>
            <pc:docMk/>
            <pc:sldMk cId="1145039301" sldId="308"/>
            <ac:cxnSpMk id="25" creationId="{8257C904-0005-E44F-BF94-18C9CB7485C9}"/>
          </ac:cxnSpMkLst>
        </pc:cxnChg>
        <pc:cxnChg chg="add del mod">
          <ac:chgData name="Juliana Loggia" userId="ada52972-1aa2-4d95-8131-0112866043bf" providerId="ADAL" clId="{D82144CA-DA07-5944-AC56-3E356AB0F118}" dt="2021-03-30T13:58:04.333" v="7248" actId="478"/>
          <ac:cxnSpMkLst>
            <pc:docMk/>
            <pc:sldMk cId="1145039301" sldId="308"/>
            <ac:cxnSpMk id="26" creationId="{97067E78-AAAE-D940-A0A4-16B88564BEC9}"/>
          </ac:cxnSpMkLst>
        </pc:cxnChg>
        <pc:cxnChg chg="add del mod">
          <ac:chgData name="Juliana Loggia" userId="ada52972-1aa2-4d95-8131-0112866043bf" providerId="ADAL" clId="{D82144CA-DA07-5944-AC56-3E356AB0F118}" dt="2021-03-30T13:58:07.230" v="7250" actId="478"/>
          <ac:cxnSpMkLst>
            <pc:docMk/>
            <pc:sldMk cId="1145039301" sldId="308"/>
            <ac:cxnSpMk id="27" creationId="{4155E51F-41FA-254A-8B7F-0A3785588307}"/>
          </ac:cxnSpMkLst>
        </pc:cxnChg>
        <pc:cxnChg chg="add del mod">
          <ac:chgData name="Juliana Loggia" userId="ada52972-1aa2-4d95-8131-0112866043bf" providerId="ADAL" clId="{D82144CA-DA07-5944-AC56-3E356AB0F118}" dt="2021-03-30T13:58:06.220" v="7249" actId="478"/>
          <ac:cxnSpMkLst>
            <pc:docMk/>
            <pc:sldMk cId="1145039301" sldId="308"/>
            <ac:cxnSpMk id="28" creationId="{ADE8BA73-078C-094E-9E8E-7343A1FEC965}"/>
          </ac:cxnSpMkLst>
        </pc:cxnChg>
        <pc:cxnChg chg="add del mod">
          <ac:chgData name="Juliana Loggia" userId="ada52972-1aa2-4d95-8131-0112866043bf" providerId="ADAL" clId="{D82144CA-DA07-5944-AC56-3E356AB0F118}" dt="2021-03-30T13:57:56.539" v="7242" actId="478"/>
          <ac:cxnSpMkLst>
            <pc:docMk/>
            <pc:sldMk cId="1145039301" sldId="308"/>
            <ac:cxnSpMk id="29" creationId="{96E9789D-B8B1-A946-A495-9E3B744F26A5}"/>
          </ac:cxnSpMkLst>
        </pc:cxnChg>
        <pc:cxnChg chg="add del mod">
          <ac:chgData name="Juliana Loggia" userId="ada52972-1aa2-4d95-8131-0112866043bf" providerId="ADAL" clId="{D82144CA-DA07-5944-AC56-3E356AB0F118}" dt="2021-03-30T13:58:07.913" v="7251" actId="478"/>
          <ac:cxnSpMkLst>
            <pc:docMk/>
            <pc:sldMk cId="1145039301" sldId="308"/>
            <ac:cxnSpMk id="30" creationId="{5309BF33-0EF3-454B-B49C-36E8C1CC2F35}"/>
          </ac:cxnSpMkLst>
        </pc:cxnChg>
        <pc:cxnChg chg="add del mod">
          <ac:chgData name="Juliana Loggia" userId="ada52972-1aa2-4d95-8131-0112866043bf" providerId="ADAL" clId="{D82144CA-DA07-5944-AC56-3E356AB0F118}" dt="2021-03-30T13:58:11.604" v="7254" actId="478"/>
          <ac:cxnSpMkLst>
            <pc:docMk/>
            <pc:sldMk cId="1145039301" sldId="308"/>
            <ac:cxnSpMk id="32" creationId="{BA4F2E7A-FD98-B044-9499-53689B66A13D}"/>
          </ac:cxnSpMkLst>
        </pc:cxnChg>
        <pc:cxnChg chg="add del mod">
          <ac:chgData name="Juliana Loggia" userId="ada52972-1aa2-4d95-8131-0112866043bf" providerId="ADAL" clId="{D82144CA-DA07-5944-AC56-3E356AB0F118}" dt="2021-03-30T13:58:10.389" v="7253" actId="478"/>
          <ac:cxnSpMkLst>
            <pc:docMk/>
            <pc:sldMk cId="1145039301" sldId="308"/>
            <ac:cxnSpMk id="33" creationId="{243E10D4-EADE-604D-BCC5-E4AD43C166DE}"/>
          </ac:cxnSpMkLst>
        </pc:cxnChg>
        <pc:cxnChg chg="add del mod">
          <ac:chgData name="Juliana Loggia" userId="ada52972-1aa2-4d95-8131-0112866043bf" providerId="ADAL" clId="{D82144CA-DA07-5944-AC56-3E356AB0F118}" dt="2021-03-30T13:58:08.893" v="7252" actId="478"/>
          <ac:cxnSpMkLst>
            <pc:docMk/>
            <pc:sldMk cId="1145039301" sldId="308"/>
            <ac:cxnSpMk id="34" creationId="{5833F9E3-7BBA-C349-BAA2-C4AEB1A5A193}"/>
          </ac:cxnSpMkLst>
        </pc:cxnChg>
      </pc:sldChg>
      <pc:sldChg chg="addSp delSp modSp add mod ord">
        <pc:chgData name="Juliana Loggia" userId="ada52972-1aa2-4d95-8131-0112866043bf" providerId="ADAL" clId="{D82144CA-DA07-5944-AC56-3E356AB0F118}" dt="2021-04-06T20:26:48.857" v="18335" actId="14100"/>
        <pc:sldMkLst>
          <pc:docMk/>
          <pc:sldMk cId="2185503649" sldId="309"/>
        </pc:sldMkLst>
        <pc:spChg chg="mod">
          <ac:chgData name="Juliana Loggia" userId="ada52972-1aa2-4d95-8131-0112866043bf" providerId="ADAL" clId="{D82144CA-DA07-5944-AC56-3E356AB0F118}" dt="2021-04-06T20:25:28.132" v="18326" actId="20577"/>
          <ac:spMkLst>
            <pc:docMk/>
            <pc:sldMk cId="2185503649" sldId="309"/>
            <ac:spMk id="8" creationId="{F0463B8B-17DA-A446-BA1E-4B56A1674087}"/>
          </ac:spMkLst>
        </pc:spChg>
        <pc:spChg chg="mod">
          <ac:chgData name="Juliana Loggia" userId="ada52972-1aa2-4d95-8131-0112866043bf" providerId="ADAL" clId="{D82144CA-DA07-5944-AC56-3E356AB0F118}" dt="2021-04-06T20:25:33.632" v="18327" actId="113"/>
          <ac:spMkLst>
            <pc:docMk/>
            <pc:sldMk cId="2185503649" sldId="309"/>
            <ac:spMk id="14" creationId="{D7815468-B412-3143-92F5-DCA16B1D2880}"/>
          </ac:spMkLst>
        </pc:spChg>
        <pc:spChg chg="add mod">
          <ac:chgData name="Juliana Loggia" userId="ada52972-1aa2-4d95-8131-0112866043bf" providerId="ADAL" clId="{D82144CA-DA07-5944-AC56-3E356AB0F118}" dt="2021-04-06T20:26:48.857" v="18335" actId="14100"/>
          <ac:spMkLst>
            <pc:docMk/>
            <pc:sldMk cId="2185503649" sldId="309"/>
            <ac:spMk id="18" creationId="{C44A7D28-FFC2-CD41-AD65-406BB018D5B8}"/>
          </ac:spMkLst>
        </pc:spChg>
        <pc:picChg chg="mod">
          <ac:chgData name="Juliana Loggia" userId="ada52972-1aa2-4d95-8131-0112866043bf" providerId="ADAL" clId="{D82144CA-DA07-5944-AC56-3E356AB0F118}" dt="2021-04-06T20:25:55.266" v="18328" actId="1076"/>
          <ac:picMkLst>
            <pc:docMk/>
            <pc:sldMk cId="2185503649" sldId="309"/>
            <ac:picMk id="9" creationId="{AE89A2D3-8919-814D-815D-781B790E2733}"/>
          </ac:picMkLst>
        </pc:picChg>
        <pc:cxnChg chg="del">
          <ac:chgData name="Juliana Loggia" userId="ada52972-1aa2-4d95-8131-0112866043bf" providerId="ADAL" clId="{D82144CA-DA07-5944-AC56-3E356AB0F118}" dt="2021-03-30T14:25:47.420" v="7466" actId="478"/>
          <ac:cxnSpMkLst>
            <pc:docMk/>
            <pc:sldMk cId="2185503649" sldId="309"/>
            <ac:cxnSpMk id="12" creationId="{6F45BFA3-83EE-7A4A-90CB-A8C8AD42F1BA}"/>
          </ac:cxnSpMkLst>
        </pc:cxnChg>
        <pc:cxnChg chg="del">
          <ac:chgData name="Juliana Loggia" userId="ada52972-1aa2-4d95-8131-0112866043bf" providerId="ADAL" clId="{D82144CA-DA07-5944-AC56-3E356AB0F118}" dt="2021-03-30T14:25:45.951" v="7465" actId="478"/>
          <ac:cxnSpMkLst>
            <pc:docMk/>
            <pc:sldMk cId="2185503649" sldId="309"/>
            <ac:cxnSpMk id="15" creationId="{A5824B54-786A-974A-8625-71BB930E52E9}"/>
          </ac:cxnSpMkLst>
        </pc:cxnChg>
        <pc:cxnChg chg="del">
          <ac:chgData name="Juliana Loggia" userId="ada52972-1aa2-4d95-8131-0112866043bf" providerId="ADAL" clId="{D82144CA-DA07-5944-AC56-3E356AB0F118}" dt="2021-03-30T14:25:44.638" v="7464" actId="478"/>
          <ac:cxnSpMkLst>
            <pc:docMk/>
            <pc:sldMk cId="2185503649" sldId="309"/>
            <ac:cxnSpMk id="16" creationId="{C631D4D0-976E-4648-8AB5-156BFA39A46A}"/>
          </ac:cxnSpMkLst>
        </pc:cxnChg>
      </pc:sldChg>
      <pc:sldChg chg="addSp delSp modSp add mod ord">
        <pc:chgData name="Juliana Loggia" userId="ada52972-1aa2-4d95-8131-0112866043bf" providerId="ADAL" clId="{D82144CA-DA07-5944-AC56-3E356AB0F118}" dt="2021-04-06T15:54:41.224" v="15437" actId="1076"/>
        <pc:sldMkLst>
          <pc:docMk/>
          <pc:sldMk cId="2329124256" sldId="310"/>
        </pc:sldMkLst>
        <pc:spChg chg="del">
          <ac:chgData name="Juliana Loggia" userId="ada52972-1aa2-4d95-8131-0112866043bf" providerId="ADAL" clId="{D82144CA-DA07-5944-AC56-3E356AB0F118}" dt="2021-03-30T14:06:09.853" v="7290" actId="478"/>
          <ac:spMkLst>
            <pc:docMk/>
            <pc:sldMk cId="2329124256" sldId="310"/>
            <ac:spMk id="7" creationId="{D2AC8C8C-D3E9-9343-A814-C585C81D8717}"/>
          </ac:spMkLst>
        </pc:spChg>
        <pc:spChg chg="add del">
          <ac:chgData name="Juliana Loggia" userId="ada52972-1aa2-4d95-8131-0112866043bf" providerId="ADAL" clId="{D82144CA-DA07-5944-AC56-3E356AB0F118}" dt="2021-04-06T15:52:33.150" v="15426" actId="478"/>
          <ac:spMkLst>
            <pc:docMk/>
            <pc:sldMk cId="2329124256" sldId="310"/>
            <ac:spMk id="8" creationId="{A163FE36-73B5-4340-BEBB-68247E5E449E}"/>
          </ac:spMkLst>
        </pc:spChg>
        <pc:spChg chg="mod">
          <ac:chgData name="Juliana Loggia" userId="ada52972-1aa2-4d95-8131-0112866043bf" providerId="ADAL" clId="{D82144CA-DA07-5944-AC56-3E356AB0F118}" dt="2021-03-30T14:05:23.277" v="7284" actId="14100"/>
          <ac:spMkLst>
            <pc:docMk/>
            <pc:sldMk cId="2329124256" sldId="310"/>
            <ac:spMk id="10" creationId="{614BF387-2291-F746-9CA3-8784A58A0E7E}"/>
          </ac:spMkLst>
        </pc:spChg>
        <pc:spChg chg="add mod">
          <ac:chgData name="Juliana Loggia" userId="ada52972-1aa2-4d95-8131-0112866043bf" providerId="ADAL" clId="{D82144CA-DA07-5944-AC56-3E356AB0F118}" dt="2021-04-06T06:00:18.826" v="14804"/>
          <ac:spMkLst>
            <pc:docMk/>
            <pc:sldMk cId="2329124256" sldId="310"/>
            <ac:spMk id="13" creationId="{7D5D2494-7AC2-B742-B501-75161EB3B0CD}"/>
          </ac:spMkLst>
        </pc:spChg>
        <pc:spChg chg="add mod">
          <ac:chgData name="Juliana Loggia" userId="ada52972-1aa2-4d95-8131-0112866043bf" providerId="ADAL" clId="{D82144CA-DA07-5944-AC56-3E356AB0F118}" dt="2021-04-06T15:53:46.152" v="15435" actId="14100"/>
          <ac:spMkLst>
            <pc:docMk/>
            <pc:sldMk cId="2329124256" sldId="310"/>
            <ac:spMk id="14" creationId="{71690CD4-B8D1-E541-A63B-FEA03D7F4A03}"/>
          </ac:spMkLst>
        </pc:spChg>
        <pc:spChg chg="mod">
          <ac:chgData name="Juliana Loggia" userId="ada52972-1aa2-4d95-8131-0112866043bf" providerId="ADAL" clId="{D82144CA-DA07-5944-AC56-3E356AB0F118}" dt="2021-03-30T14:05:28.959" v="7285" actId="14100"/>
          <ac:spMkLst>
            <pc:docMk/>
            <pc:sldMk cId="2329124256" sldId="310"/>
            <ac:spMk id="16" creationId="{38F777FA-9E5C-B745-8171-F5DBD96FBC3C}"/>
          </ac:spMkLst>
        </pc:spChg>
        <pc:picChg chg="del">
          <ac:chgData name="Juliana Loggia" userId="ada52972-1aa2-4d95-8131-0112866043bf" providerId="ADAL" clId="{D82144CA-DA07-5944-AC56-3E356AB0F118}" dt="2021-03-30T14:06:01.582" v="7288" actId="478"/>
          <ac:picMkLst>
            <pc:docMk/>
            <pc:sldMk cId="2329124256" sldId="310"/>
            <ac:picMk id="5" creationId="{6E482D85-4C52-6D44-B45B-36C40E8A70F7}"/>
          </ac:picMkLst>
        </pc:picChg>
        <pc:picChg chg="add mod modCrop">
          <ac:chgData name="Juliana Loggia" userId="ada52972-1aa2-4d95-8131-0112866043bf" providerId="ADAL" clId="{D82144CA-DA07-5944-AC56-3E356AB0F118}" dt="2021-04-06T15:54:41.224" v="15437" actId="1076"/>
          <ac:picMkLst>
            <pc:docMk/>
            <pc:sldMk cId="2329124256" sldId="310"/>
            <ac:picMk id="6" creationId="{55CCC051-934E-0C4E-A8F2-8CAE76249297}"/>
          </ac:picMkLst>
        </pc:picChg>
        <pc:picChg chg="del mod">
          <ac:chgData name="Juliana Loggia" userId="ada52972-1aa2-4d95-8131-0112866043bf" providerId="ADAL" clId="{D82144CA-DA07-5944-AC56-3E356AB0F118}" dt="2021-04-06T15:53:11.432" v="15431" actId="478"/>
          <ac:picMkLst>
            <pc:docMk/>
            <pc:sldMk cId="2329124256" sldId="310"/>
            <ac:picMk id="9" creationId="{06650040-E0DA-5842-8B7B-489647F0CF74}"/>
          </ac:picMkLst>
        </pc:picChg>
        <pc:picChg chg="del">
          <ac:chgData name="Juliana Loggia" userId="ada52972-1aa2-4d95-8131-0112866043bf" providerId="ADAL" clId="{D82144CA-DA07-5944-AC56-3E356AB0F118}" dt="2021-03-30T14:06:00.237" v="7287" actId="478"/>
          <ac:picMkLst>
            <pc:docMk/>
            <pc:sldMk cId="2329124256" sldId="310"/>
            <ac:picMk id="11" creationId="{9756F461-C867-954D-89A1-6583CCA3FA51}"/>
          </ac:picMkLst>
        </pc:picChg>
        <pc:cxnChg chg="add del mod">
          <ac:chgData name="Juliana Loggia" userId="ada52972-1aa2-4d95-8131-0112866043bf" providerId="ADAL" clId="{D82144CA-DA07-5944-AC56-3E356AB0F118}" dt="2021-03-30T14:06:14.953" v="7291" actId="478"/>
          <ac:cxnSpMkLst>
            <pc:docMk/>
            <pc:sldMk cId="2329124256" sldId="310"/>
            <ac:cxnSpMk id="12" creationId="{EA11622D-A34E-C940-87D3-51A2211DB4BC}"/>
          </ac:cxnSpMkLst>
        </pc:cxnChg>
      </pc:sldChg>
      <pc:sldChg chg="delSp modSp add mod ord">
        <pc:chgData name="Juliana Loggia" userId="ada52972-1aa2-4d95-8131-0112866043bf" providerId="ADAL" clId="{D82144CA-DA07-5944-AC56-3E356AB0F118}" dt="2021-04-07T06:33:20.335" v="18393" actId="1076"/>
        <pc:sldMkLst>
          <pc:docMk/>
          <pc:sldMk cId="2815578569" sldId="311"/>
        </pc:sldMkLst>
        <pc:spChg chg="mod">
          <ac:chgData name="Juliana Loggia" userId="ada52972-1aa2-4d95-8131-0112866043bf" providerId="ADAL" clId="{D82144CA-DA07-5944-AC56-3E356AB0F118}" dt="2021-04-06T20:26:59.406" v="18336" actId="20577"/>
          <ac:spMkLst>
            <pc:docMk/>
            <pc:sldMk cId="2815578569" sldId="311"/>
            <ac:spMk id="8" creationId="{F0463B8B-17DA-A446-BA1E-4B56A1674087}"/>
          </ac:spMkLst>
        </pc:spChg>
        <pc:spChg chg="mod">
          <ac:chgData name="Juliana Loggia" userId="ada52972-1aa2-4d95-8131-0112866043bf" providerId="ADAL" clId="{D82144CA-DA07-5944-AC56-3E356AB0F118}" dt="2021-03-30T14:07:59.115" v="7297" actId="2711"/>
          <ac:spMkLst>
            <pc:docMk/>
            <pc:sldMk cId="2815578569" sldId="311"/>
            <ac:spMk id="14" creationId="{D7815468-B412-3143-92F5-DCA16B1D2880}"/>
          </ac:spMkLst>
        </pc:spChg>
        <pc:picChg chg="mod">
          <ac:chgData name="Juliana Loggia" userId="ada52972-1aa2-4d95-8131-0112866043bf" providerId="ADAL" clId="{D82144CA-DA07-5944-AC56-3E356AB0F118}" dt="2021-04-07T06:33:20.335" v="18393" actId="1076"/>
          <ac:picMkLst>
            <pc:docMk/>
            <pc:sldMk cId="2815578569" sldId="311"/>
            <ac:picMk id="9" creationId="{AE89A2D3-8919-814D-815D-781B790E2733}"/>
          </ac:picMkLst>
        </pc:picChg>
        <pc:cxnChg chg="del">
          <ac:chgData name="Juliana Loggia" userId="ada52972-1aa2-4d95-8131-0112866043bf" providerId="ADAL" clId="{D82144CA-DA07-5944-AC56-3E356AB0F118}" dt="2021-03-30T14:25:56.322" v="7469" actId="478"/>
          <ac:cxnSpMkLst>
            <pc:docMk/>
            <pc:sldMk cId="2815578569" sldId="311"/>
            <ac:cxnSpMk id="12" creationId="{6F45BFA3-83EE-7A4A-90CB-A8C8AD42F1BA}"/>
          </ac:cxnSpMkLst>
        </pc:cxnChg>
        <pc:cxnChg chg="del">
          <ac:chgData name="Juliana Loggia" userId="ada52972-1aa2-4d95-8131-0112866043bf" providerId="ADAL" clId="{D82144CA-DA07-5944-AC56-3E356AB0F118}" dt="2021-03-30T14:25:55.644" v="7468" actId="478"/>
          <ac:cxnSpMkLst>
            <pc:docMk/>
            <pc:sldMk cId="2815578569" sldId="311"/>
            <ac:cxnSpMk id="15" creationId="{A5824B54-786A-974A-8625-71BB930E52E9}"/>
          </ac:cxnSpMkLst>
        </pc:cxnChg>
        <pc:cxnChg chg="del">
          <ac:chgData name="Juliana Loggia" userId="ada52972-1aa2-4d95-8131-0112866043bf" providerId="ADAL" clId="{D82144CA-DA07-5944-AC56-3E356AB0F118}" dt="2021-03-30T14:25:54.386" v="7467" actId="478"/>
          <ac:cxnSpMkLst>
            <pc:docMk/>
            <pc:sldMk cId="2815578569" sldId="311"/>
            <ac:cxnSpMk id="16" creationId="{C631D4D0-976E-4648-8AB5-156BFA39A46A}"/>
          </ac:cxnSpMkLst>
        </pc:cxnChg>
      </pc:sldChg>
      <pc:sldChg chg="addSp delSp modSp add mod ord">
        <pc:chgData name="Juliana Loggia" userId="ada52972-1aa2-4d95-8131-0112866043bf" providerId="ADAL" clId="{D82144CA-DA07-5944-AC56-3E356AB0F118}" dt="2021-04-06T20:30:12.094" v="18368" actId="478"/>
        <pc:sldMkLst>
          <pc:docMk/>
          <pc:sldMk cId="2411962944" sldId="312"/>
        </pc:sldMkLst>
        <pc:spChg chg="add del mod">
          <ac:chgData name="Juliana Loggia" userId="ada52972-1aa2-4d95-8131-0112866043bf" providerId="ADAL" clId="{D82144CA-DA07-5944-AC56-3E356AB0F118}" dt="2021-04-06T19:14:24.802" v="17375" actId="478"/>
          <ac:spMkLst>
            <pc:docMk/>
            <pc:sldMk cId="2411962944" sldId="312"/>
            <ac:spMk id="2" creationId="{975F5C0C-E438-46D3-A1B0-E6CC358DAF9B}"/>
          </ac:spMkLst>
        </pc:spChg>
        <pc:spChg chg="mod">
          <ac:chgData name="Juliana Loggia" userId="ada52972-1aa2-4d95-8131-0112866043bf" providerId="ADAL" clId="{D82144CA-DA07-5944-AC56-3E356AB0F118}" dt="2021-03-30T14:09:13.754" v="7308" actId="14100"/>
          <ac:spMkLst>
            <pc:docMk/>
            <pc:sldMk cId="2411962944" sldId="312"/>
            <ac:spMk id="10" creationId="{614BF387-2291-F746-9CA3-8784A58A0E7E}"/>
          </ac:spMkLst>
        </pc:spChg>
        <pc:spChg chg="mod">
          <ac:chgData name="Juliana Loggia" userId="ada52972-1aa2-4d95-8131-0112866043bf" providerId="ADAL" clId="{D82144CA-DA07-5944-AC56-3E356AB0F118}" dt="2021-04-06T18:35:49.242" v="16085"/>
          <ac:spMkLst>
            <pc:docMk/>
            <pc:sldMk cId="2411962944" sldId="312"/>
            <ac:spMk id="13" creationId="{AAB2ED0C-A6DC-454A-B548-AA2A5A409CE5}"/>
          </ac:spMkLst>
        </pc:spChg>
        <pc:spChg chg="mod">
          <ac:chgData name="Juliana Loggia" userId="ada52972-1aa2-4d95-8131-0112866043bf" providerId="ADAL" clId="{D82144CA-DA07-5944-AC56-3E356AB0F118}" dt="2021-03-30T14:09:16.873" v="7309" actId="14100"/>
          <ac:spMkLst>
            <pc:docMk/>
            <pc:sldMk cId="2411962944" sldId="312"/>
            <ac:spMk id="16" creationId="{38F777FA-9E5C-B745-8171-F5DBD96FBC3C}"/>
          </ac:spMkLst>
        </pc:spChg>
        <pc:spChg chg="mod">
          <ac:chgData name="Juliana Loggia" userId="ada52972-1aa2-4d95-8131-0112866043bf" providerId="ADAL" clId="{D82144CA-DA07-5944-AC56-3E356AB0F118}" dt="2021-04-06T19:29:44.638" v="17388" actId="20577"/>
          <ac:spMkLst>
            <pc:docMk/>
            <pc:sldMk cId="2411962944" sldId="312"/>
            <ac:spMk id="18" creationId="{0FAEEB12-9E23-044E-9A8F-1F5EB777EDEA}"/>
          </ac:spMkLst>
        </pc:spChg>
        <pc:spChg chg="mod">
          <ac:chgData name="Juliana Loggia" userId="ada52972-1aa2-4d95-8131-0112866043bf" providerId="ADAL" clId="{D82144CA-DA07-5944-AC56-3E356AB0F118}" dt="2021-04-06T18:35:49.242" v="16085"/>
          <ac:spMkLst>
            <pc:docMk/>
            <pc:sldMk cId="2411962944" sldId="312"/>
            <ac:spMk id="20" creationId="{93AFF00D-44A6-AB4A-A99C-D24C5137A6E9}"/>
          </ac:spMkLst>
        </pc:spChg>
        <pc:spChg chg="mod">
          <ac:chgData name="Juliana Loggia" userId="ada52972-1aa2-4d95-8131-0112866043bf" providerId="ADAL" clId="{D82144CA-DA07-5944-AC56-3E356AB0F118}" dt="2021-04-06T18:35:49.242" v="16085"/>
          <ac:spMkLst>
            <pc:docMk/>
            <pc:sldMk cId="2411962944" sldId="312"/>
            <ac:spMk id="23" creationId="{8BA16012-A11C-AB40-9F77-73683D644A63}"/>
          </ac:spMkLst>
        </pc:spChg>
        <pc:spChg chg="add del mod">
          <ac:chgData name="Juliana Loggia" userId="ada52972-1aa2-4d95-8131-0112866043bf" providerId="ADAL" clId="{D82144CA-DA07-5944-AC56-3E356AB0F118}" dt="2021-04-06T19:14:20.831" v="17373" actId="478"/>
          <ac:spMkLst>
            <pc:docMk/>
            <pc:sldMk cId="2411962944" sldId="312"/>
            <ac:spMk id="25" creationId="{9395F45E-48D0-B846-86BD-0AEEA4949291}"/>
          </ac:spMkLst>
        </pc:spChg>
        <pc:spChg chg="del mod">
          <ac:chgData name="Juliana Loggia" userId="ada52972-1aa2-4d95-8131-0112866043bf" providerId="ADAL" clId="{D82144CA-DA07-5944-AC56-3E356AB0F118}" dt="2021-04-06T19:14:29.166" v="17376" actId="478"/>
          <ac:spMkLst>
            <pc:docMk/>
            <pc:sldMk cId="2411962944" sldId="312"/>
            <ac:spMk id="28" creationId="{36338D93-D1CB-BF45-BAED-C57987C7CB25}"/>
          </ac:spMkLst>
        </pc:spChg>
        <pc:grpChg chg="add del mod">
          <ac:chgData name="Juliana Loggia" userId="ada52972-1aa2-4d95-8131-0112866043bf" providerId="ADAL" clId="{D82144CA-DA07-5944-AC56-3E356AB0F118}" dt="2021-04-06T19:14:33.350" v="17377" actId="478"/>
          <ac:grpSpMkLst>
            <pc:docMk/>
            <pc:sldMk cId="2411962944" sldId="312"/>
            <ac:grpSpMk id="4" creationId="{632A63FC-141D-6B4F-9650-5F99FBA40C59}"/>
          </ac:grpSpMkLst>
        </pc:grpChg>
        <pc:grpChg chg="add mod">
          <ac:chgData name="Juliana Loggia" userId="ada52972-1aa2-4d95-8131-0112866043bf" providerId="ADAL" clId="{D82144CA-DA07-5944-AC56-3E356AB0F118}" dt="2021-04-06T18:35:49.242" v="16085"/>
          <ac:grpSpMkLst>
            <pc:docMk/>
            <pc:sldMk cId="2411962944" sldId="312"/>
            <ac:grpSpMk id="11" creationId="{02F86D0C-2FEF-0C4C-91D3-502BB0A8AAD9}"/>
          </ac:grpSpMkLst>
        </pc:grpChg>
        <pc:grpChg chg="add mod">
          <ac:chgData name="Juliana Loggia" userId="ada52972-1aa2-4d95-8131-0112866043bf" providerId="ADAL" clId="{D82144CA-DA07-5944-AC56-3E356AB0F118}" dt="2021-04-06T18:35:49.242" v="16085"/>
          <ac:grpSpMkLst>
            <pc:docMk/>
            <pc:sldMk cId="2411962944" sldId="312"/>
            <ac:grpSpMk id="14" creationId="{7BDD6049-7FA6-9046-B910-F81C06A75C14}"/>
          </ac:grpSpMkLst>
        </pc:grpChg>
        <pc:grpChg chg="add mod">
          <ac:chgData name="Juliana Loggia" userId="ada52972-1aa2-4d95-8131-0112866043bf" providerId="ADAL" clId="{D82144CA-DA07-5944-AC56-3E356AB0F118}" dt="2021-04-06T18:35:49.242" v="16085"/>
          <ac:grpSpMkLst>
            <pc:docMk/>
            <pc:sldMk cId="2411962944" sldId="312"/>
            <ac:grpSpMk id="21" creationId="{FFFC23B8-7BEF-B348-A650-AD762D1F8052}"/>
          </ac:grpSpMkLst>
        </pc:grpChg>
        <pc:grpChg chg="add del mod">
          <ac:chgData name="Juliana Loggia" userId="ada52972-1aa2-4d95-8131-0112866043bf" providerId="ADAL" clId="{D82144CA-DA07-5944-AC56-3E356AB0F118}" dt="2021-04-06T19:14:29.166" v="17376" actId="478"/>
          <ac:grpSpMkLst>
            <pc:docMk/>
            <pc:sldMk cId="2411962944" sldId="312"/>
            <ac:grpSpMk id="26" creationId="{D725333B-46DD-E541-91A3-C83CB17A6DF6}"/>
          </ac:grpSpMkLst>
        </pc:grpChg>
        <pc:picChg chg="add del mod">
          <ac:chgData name="Juliana Loggia" userId="ada52972-1aa2-4d95-8131-0112866043bf" providerId="ADAL" clId="{D82144CA-DA07-5944-AC56-3E356AB0F118}" dt="2021-04-06T19:14:12.333" v="17371" actId="478"/>
          <ac:picMkLst>
            <pc:docMk/>
            <pc:sldMk cId="2411962944" sldId="312"/>
            <ac:picMk id="9" creationId="{EF4A82A4-ED27-5244-85C8-67A27B5C1F1B}"/>
          </ac:picMkLst>
        </pc:picChg>
        <pc:picChg chg="mod">
          <ac:chgData name="Juliana Loggia" userId="ada52972-1aa2-4d95-8131-0112866043bf" providerId="ADAL" clId="{D82144CA-DA07-5944-AC56-3E356AB0F118}" dt="2021-04-06T18:35:49.242" v="16085"/>
          <ac:picMkLst>
            <pc:docMk/>
            <pc:sldMk cId="2411962944" sldId="312"/>
            <ac:picMk id="12" creationId="{C8457A20-C237-C04F-ADE4-D3CB90AA2C3A}"/>
          </ac:picMkLst>
        </pc:picChg>
        <pc:picChg chg="mod">
          <ac:chgData name="Juliana Loggia" userId="ada52972-1aa2-4d95-8131-0112866043bf" providerId="ADAL" clId="{D82144CA-DA07-5944-AC56-3E356AB0F118}" dt="2021-04-06T18:35:49.242" v="16085"/>
          <ac:picMkLst>
            <pc:docMk/>
            <pc:sldMk cId="2411962944" sldId="312"/>
            <ac:picMk id="19" creationId="{03936F6A-3543-904E-A439-10044F4E78F2}"/>
          </ac:picMkLst>
        </pc:picChg>
        <pc:picChg chg="mod">
          <ac:chgData name="Juliana Loggia" userId="ada52972-1aa2-4d95-8131-0112866043bf" providerId="ADAL" clId="{D82144CA-DA07-5944-AC56-3E356AB0F118}" dt="2021-04-06T18:35:49.242" v="16085"/>
          <ac:picMkLst>
            <pc:docMk/>
            <pc:sldMk cId="2411962944" sldId="312"/>
            <ac:picMk id="22" creationId="{063BFF61-5FC8-8D4C-8616-E5348738AB8F}"/>
          </ac:picMkLst>
        </pc:picChg>
        <pc:picChg chg="add mod">
          <ac:chgData name="Juliana Loggia" userId="ada52972-1aa2-4d95-8131-0112866043bf" providerId="ADAL" clId="{D82144CA-DA07-5944-AC56-3E356AB0F118}" dt="2021-04-06T18:35:49.242" v="16085"/>
          <ac:picMkLst>
            <pc:docMk/>
            <pc:sldMk cId="2411962944" sldId="312"/>
            <ac:picMk id="24" creationId="{6F534C1E-3123-E940-9FD7-DB66BABADDC6}"/>
          </ac:picMkLst>
        </pc:picChg>
        <pc:picChg chg="mod">
          <ac:chgData name="Juliana Loggia" userId="ada52972-1aa2-4d95-8131-0112866043bf" providerId="ADAL" clId="{D82144CA-DA07-5944-AC56-3E356AB0F118}" dt="2021-04-06T18:35:49.242" v="16085"/>
          <ac:picMkLst>
            <pc:docMk/>
            <pc:sldMk cId="2411962944" sldId="312"/>
            <ac:picMk id="27" creationId="{817DB51D-8112-5743-88B9-A502602F292E}"/>
          </ac:picMkLst>
        </pc:picChg>
        <pc:cxnChg chg="del">
          <ac:chgData name="Juliana Loggia" userId="ada52972-1aa2-4d95-8131-0112866043bf" providerId="ADAL" clId="{D82144CA-DA07-5944-AC56-3E356AB0F118}" dt="2021-04-06T20:30:10.198" v="18367" actId="478"/>
          <ac:cxnSpMkLst>
            <pc:docMk/>
            <pc:sldMk cId="2411962944" sldId="312"/>
            <ac:cxnSpMk id="15" creationId="{07FED10C-E1A8-F043-9019-6E6A733635ED}"/>
          </ac:cxnSpMkLst>
        </pc:cxnChg>
        <pc:cxnChg chg="del">
          <ac:chgData name="Juliana Loggia" userId="ada52972-1aa2-4d95-8131-0112866043bf" providerId="ADAL" clId="{D82144CA-DA07-5944-AC56-3E356AB0F118}" dt="2021-04-06T20:30:12.094" v="18368" actId="478"/>
          <ac:cxnSpMkLst>
            <pc:docMk/>
            <pc:sldMk cId="2411962944" sldId="312"/>
            <ac:cxnSpMk id="17" creationId="{F5DBC77A-A6B3-B74F-ABB5-23C194DA1128}"/>
          </ac:cxnSpMkLst>
        </pc:cxnChg>
      </pc:sldChg>
      <pc:sldChg chg="add del">
        <pc:chgData name="Juliana Loggia" userId="ada52972-1aa2-4d95-8131-0112866043bf" providerId="ADAL" clId="{D82144CA-DA07-5944-AC56-3E356AB0F118}" dt="2021-03-30T14:10:04.044" v="7363" actId="2696"/>
        <pc:sldMkLst>
          <pc:docMk/>
          <pc:sldMk cId="1113362245" sldId="313"/>
        </pc:sldMkLst>
      </pc:sldChg>
      <pc:sldChg chg="addSp delSp modSp add mod ord">
        <pc:chgData name="Juliana Loggia" userId="ada52972-1aa2-4d95-8131-0112866043bf" providerId="ADAL" clId="{D82144CA-DA07-5944-AC56-3E356AB0F118}" dt="2021-04-06T20:19:26.689" v="18316" actId="478"/>
        <pc:sldMkLst>
          <pc:docMk/>
          <pc:sldMk cId="2556762323" sldId="313"/>
        </pc:sldMkLst>
        <pc:spChg chg="mod">
          <ac:chgData name="Juliana Loggia" userId="ada52972-1aa2-4d95-8131-0112866043bf" providerId="ADAL" clId="{D82144CA-DA07-5944-AC56-3E356AB0F118}" dt="2021-04-06T18:20:13.330" v="15563" actId="14100"/>
          <ac:spMkLst>
            <pc:docMk/>
            <pc:sldMk cId="2556762323" sldId="313"/>
            <ac:spMk id="10" creationId="{614BF387-2291-F746-9CA3-8784A58A0E7E}"/>
          </ac:spMkLst>
        </pc:spChg>
        <pc:spChg chg="mod">
          <ac:chgData name="Juliana Loggia" userId="ada52972-1aa2-4d95-8131-0112866043bf" providerId="ADAL" clId="{D82144CA-DA07-5944-AC56-3E356AB0F118}" dt="2021-04-06T20:17:36.343" v="18288" actId="554"/>
          <ac:spMkLst>
            <pc:docMk/>
            <pc:sldMk cId="2556762323" sldId="313"/>
            <ac:spMk id="11" creationId="{2ACD42EC-B90B-0F4C-93D5-4A6F9B3CE839}"/>
          </ac:spMkLst>
        </pc:spChg>
        <pc:spChg chg="mod">
          <ac:chgData name="Juliana Loggia" userId="ada52972-1aa2-4d95-8131-0112866043bf" providerId="ADAL" clId="{D82144CA-DA07-5944-AC56-3E356AB0F118}" dt="2021-04-06T20:18:46.111" v="18305" actId="1037"/>
          <ac:spMkLst>
            <pc:docMk/>
            <pc:sldMk cId="2556762323" sldId="313"/>
            <ac:spMk id="12" creationId="{A98DB84E-C248-8B40-89B2-5C235099390A}"/>
          </ac:spMkLst>
        </pc:spChg>
        <pc:spChg chg="del mod">
          <ac:chgData name="Juliana Loggia" userId="ada52972-1aa2-4d95-8131-0112866043bf" providerId="ADAL" clId="{D82144CA-DA07-5944-AC56-3E356AB0F118}" dt="2021-04-06T19:46:46.048" v="17672" actId="478"/>
          <ac:spMkLst>
            <pc:docMk/>
            <pc:sldMk cId="2556762323" sldId="313"/>
            <ac:spMk id="13" creationId="{53FB8E44-FF2D-504C-83D2-F267AB242815}"/>
          </ac:spMkLst>
        </pc:spChg>
        <pc:spChg chg="del">
          <ac:chgData name="Juliana Loggia" userId="ada52972-1aa2-4d95-8131-0112866043bf" providerId="ADAL" clId="{D82144CA-DA07-5944-AC56-3E356AB0F118}" dt="2021-04-06T19:46:49.210" v="17673" actId="478"/>
          <ac:spMkLst>
            <pc:docMk/>
            <pc:sldMk cId="2556762323" sldId="313"/>
            <ac:spMk id="14" creationId="{551CA717-EDBA-CD4B-973D-750084347860}"/>
          </ac:spMkLst>
        </pc:spChg>
        <pc:spChg chg="mod">
          <ac:chgData name="Juliana Loggia" userId="ada52972-1aa2-4d95-8131-0112866043bf" providerId="ADAL" clId="{D82144CA-DA07-5944-AC56-3E356AB0F118}" dt="2021-04-06T18:20:16.579" v="15564" actId="14100"/>
          <ac:spMkLst>
            <pc:docMk/>
            <pc:sldMk cId="2556762323" sldId="313"/>
            <ac:spMk id="16" creationId="{38F777FA-9E5C-B745-8171-F5DBD96FBC3C}"/>
          </ac:spMkLst>
        </pc:spChg>
        <pc:spChg chg="add mod">
          <ac:chgData name="Juliana Loggia" userId="ada52972-1aa2-4d95-8131-0112866043bf" providerId="ADAL" clId="{D82144CA-DA07-5944-AC56-3E356AB0F118}" dt="2021-04-06T20:19:11.784" v="18314" actId="465"/>
          <ac:spMkLst>
            <pc:docMk/>
            <pc:sldMk cId="2556762323" sldId="313"/>
            <ac:spMk id="18" creationId="{859146DF-CF0F-8240-BF7D-B42CBC8A11C4}"/>
          </ac:spMkLst>
        </pc:spChg>
        <pc:spChg chg="add mod">
          <ac:chgData name="Juliana Loggia" userId="ada52972-1aa2-4d95-8131-0112866043bf" providerId="ADAL" clId="{D82144CA-DA07-5944-AC56-3E356AB0F118}" dt="2021-04-06T20:19:11.784" v="18314" actId="465"/>
          <ac:spMkLst>
            <pc:docMk/>
            <pc:sldMk cId="2556762323" sldId="313"/>
            <ac:spMk id="19" creationId="{7C2FF2CB-F4BA-984B-AF77-3A99E1D5802D}"/>
          </ac:spMkLst>
        </pc:spChg>
        <pc:spChg chg="add mod">
          <ac:chgData name="Juliana Loggia" userId="ada52972-1aa2-4d95-8131-0112866043bf" providerId="ADAL" clId="{D82144CA-DA07-5944-AC56-3E356AB0F118}" dt="2021-04-06T20:19:11.784" v="18314" actId="465"/>
          <ac:spMkLst>
            <pc:docMk/>
            <pc:sldMk cId="2556762323" sldId="313"/>
            <ac:spMk id="20" creationId="{3D72BD2C-E223-3B4C-831E-764136B2F084}"/>
          </ac:spMkLst>
        </pc:spChg>
        <pc:spChg chg="add mod">
          <ac:chgData name="Juliana Loggia" userId="ada52972-1aa2-4d95-8131-0112866043bf" providerId="ADAL" clId="{D82144CA-DA07-5944-AC56-3E356AB0F118}" dt="2021-04-06T20:19:11.784" v="18314" actId="465"/>
          <ac:spMkLst>
            <pc:docMk/>
            <pc:sldMk cId="2556762323" sldId="313"/>
            <ac:spMk id="21" creationId="{88DC9673-CF4A-794E-8718-C798C1609C0D}"/>
          </ac:spMkLst>
        </pc:spChg>
        <pc:spChg chg="add mod">
          <ac:chgData name="Juliana Loggia" userId="ada52972-1aa2-4d95-8131-0112866043bf" providerId="ADAL" clId="{D82144CA-DA07-5944-AC56-3E356AB0F118}" dt="2021-04-06T20:19:11.784" v="18314" actId="465"/>
          <ac:spMkLst>
            <pc:docMk/>
            <pc:sldMk cId="2556762323" sldId="313"/>
            <ac:spMk id="22" creationId="{73BAA903-657F-5C47-80C4-36765E41310D}"/>
          </ac:spMkLst>
        </pc:spChg>
        <pc:spChg chg="add mod">
          <ac:chgData name="Juliana Loggia" userId="ada52972-1aa2-4d95-8131-0112866043bf" providerId="ADAL" clId="{D82144CA-DA07-5944-AC56-3E356AB0F118}" dt="2021-04-06T20:19:11.784" v="18314" actId="465"/>
          <ac:spMkLst>
            <pc:docMk/>
            <pc:sldMk cId="2556762323" sldId="313"/>
            <ac:spMk id="23" creationId="{0BE34269-E049-9B4A-9A3F-D1EBB3E21C15}"/>
          </ac:spMkLst>
        </pc:spChg>
        <pc:spChg chg="add mod">
          <ac:chgData name="Juliana Loggia" userId="ada52972-1aa2-4d95-8131-0112866043bf" providerId="ADAL" clId="{D82144CA-DA07-5944-AC56-3E356AB0F118}" dt="2021-04-06T20:16:29.353" v="18280" actId="554"/>
          <ac:spMkLst>
            <pc:docMk/>
            <pc:sldMk cId="2556762323" sldId="313"/>
            <ac:spMk id="24" creationId="{6C10D0E7-4C88-E647-9132-5AE85E56BB93}"/>
          </ac:spMkLst>
        </pc:spChg>
        <pc:spChg chg="add mod">
          <ac:chgData name="Juliana Loggia" userId="ada52972-1aa2-4d95-8131-0112866043bf" providerId="ADAL" clId="{D82144CA-DA07-5944-AC56-3E356AB0F118}" dt="2021-04-06T20:16:29.353" v="18280" actId="554"/>
          <ac:spMkLst>
            <pc:docMk/>
            <pc:sldMk cId="2556762323" sldId="313"/>
            <ac:spMk id="25" creationId="{156ABF10-9464-A045-A2DF-2BEBBD55D181}"/>
          </ac:spMkLst>
        </pc:spChg>
        <pc:grpChg chg="add mod">
          <ac:chgData name="Juliana Loggia" userId="ada52972-1aa2-4d95-8131-0112866043bf" providerId="ADAL" clId="{D82144CA-DA07-5944-AC56-3E356AB0F118}" dt="2021-04-06T20:19:11.784" v="18314" actId="465"/>
          <ac:grpSpMkLst>
            <pc:docMk/>
            <pc:sldMk cId="2556762323" sldId="313"/>
            <ac:grpSpMk id="4" creationId="{0196DD66-1F7E-4F4C-A165-DC82FA8BB5A9}"/>
          </ac:grpSpMkLst>
        </pc:grpChg>
        <pc:grpChg chg="add mod">
          <ac:chgData name="Juliana Loggia" userId="ada52972-1aa2-4d95-8131-0112866043bf" providerId="ADAL" clId="{D82144CA-DA07-5944-AC56-3E356AB0F118}" dt="2021-04-06T20:19:11.784" v="18314" actId="465"/>
          <ac:grpSpMkLst>
            <pc:docMk/>
            <pc:sldMk cId="2556762323" sldId="313"/>
            <ac:grpSpMk id="5" creationId="{08ED9736-5061-FE4C-9D39-3589FB19A41E}"/>
          </ac:grpSpMkLst>
        </pc:grpChg>
        <pc:grpChg chg="add mod">
          <ac:chgData name="Juliana Loggia" userId="ada52972-1aa2-4d95-8131-0112866043bf" providerId="ADAL" clId="{D82144CA-DA07-5944-AC56-3E356AB0F118}" dt="2021-04-06T20:19:11.784" v="18314" actId="465"/>
          <ac:grpSpMkLst>
            <pc:docMk/>
            <pc:sldMk cId="2556762323" sldId="313"/>
            <ac:grpSpMk id="6" creationId="{F954B280-65B4-1344-BE6A-5201F442F94A}"/>
          </ac:grpSpMkLst>
        </pc:grpChg>
        <pc:grpChg chg="add mod">
          <ac:chgData name="Juliana Loggia" userId="ada52972-1aa2-4d95-8131-0112866043bf" providerId="ADAL" clId="{D82144CA-DA07-5944-AC56-3E356AB0F118}" dt="2021-04-06T20:19:11.784" v="18314" actId="465"/>
          <ac:grpSpMkLst>
            <pc:docMk/>
            <pc:sldMk cId="2556762323" sldId="313"/>
            <ac:grpSpMk id="7" creationId="{92CF7008-656D-D448-822C-883133D62798}"/>
          </ac:grpSpMkLst>
        </pc:grpChg>
        <pc:grpChg chg="add mod">
          <ac:chgData name="Juliana Loggia" userId="ada52972-1aa2-4d95-8131-0112866043bf" providerId="ADAL" clId="{D82144CA-DA07-5944-AC56-3E356AB0F118}" dt="2021-04-06T20:19:11.784" v="18314" actId="465"/>
          <ac:grpSpMkLst>
            <pc:docMk/>
            <pc:sldMk cId="2556762323" sldId="313"/>
            <ac:grpSpMk id="8" creationId="{BC85989B-1C30-C54F-A487-B882A640FBE7}"/>
          </ac:grpSpMkLst>
        </pc:grpChg>
        <pc:picChg chg="add del mod">
          <ac:chgData name="Juliana Loggia" userId="ada52972-1aa2-4d95-8131-0112866043bf" providerId="ADAL" clId="{D82144CA-DA07-5944-AC56-3E356AB0F118}" dt="2021-04-06T20:19:15.280" v="18315" actId="478"/>
          <ac:picMkLst>
            <pc:docMk/>
            <pc:sldMk cId="2556762323" sldId="313"/>
            <ac:picMk id="15" creationId="{8F0530FF-6D2C-8443-A589-A48F091DD7D2}"/>
          </ac:picMkLst>
        </pc:picChg>
        <pc:cxnChg chg="add del mod">
          <ac:chgData name="Juliana Loggia" userId="ada52972-1aa2-4d95-8131-0112866043bf" providerId="ADAL" clId="{D82144CA-DA07-5944-AC56-3E356AB0F118}" dt="2021-04-06T20:19:26.689" v="18316" actId="478"/>
          <ac:cxnSpMkLst>
            <pc:docMk/>
            <pc:sldMk cId="2556762323" sldId="313"/>
            <ac:cxnSpMk id="17" creationId="{51ACA8CD-6903-9144-A089-9989F0BD42AB}"/>
          </ac:cxnSpMkLst>
        </pc:cxnChg>
      </pc:sldChg>
      <pc:sldChg chg="addSp add mod">
        <pc:chgData name="Juliana Loggia" userId="ada52972-1aa2-4d95-8131-0112866043bf" providerId="ADAL" clId="{D82144CA-DA07-5944-AC56-3E356AB0F118}" dt="2021-04-05T14:28:33.951" v="11569" actId="164"/>
        <pc:sldMkLst>
          <pc:docMk/>
          <pc:sldMk cId="3152146288" sldId="314"/>
        </pc:sldMkLst>
        <pc:grpChg chg="add">
          <ac:chgData name="Juliana Loggia" userId="ada52972-1aa2-4d95-8131-0112866043bf" providerId="ADAL" clId="{D82144CA-DA07-5944-AC56-3E356AB0F118}" dt="2021-04-05T14:27:50.344" v="11563" actId="164"/>
          <ac:grpSpMkLst>
            <pc:docMk/>
            <pc:sldMk cId="3152146288" sldId="314"/>
            <ac:grpSpMk id="4" creationId="{C3844BE4-300E-A64B-BA18-79920C5AEF9A}"/>
          </ac:grpSpMkLst>
        </pc:grpChg>
        <pc:grpChg chg="add">
          <ac:chgData name="Juliana Loggia" userId="ada52972-1aa2-4d95-8131-0112866043bf" providerId="ADAL" clId="{D82144CA-DA07-5944-AC56-3E356AB0F118}" dt="2021-04-05T14:27:57.409" v="11564" actId="164"/>
          <ac:grpSpMkLst>
            <pc:docMk/>
            <pc:sldMk cId="3152146288" sldId="314"/>
            <ac:grpSpMk id="5" creationId="{766D5CAF-A051-5046-B4F9-2A147DF0AA45}"/>
          </ac:grpSpMkLst>
        </pc:grpChg>
        <pc:grpChg chg="add">
          <ac:chgData name="Juliana Loggia" userId="ada52972-1aa2-4d95-8131-0112866043bf" providerId="ADAL" clId="{D82144CA-DA07-5944-AC56-3E356AB0F118}" dt="2021-04-05T14:28:06.934" v="11565" actId="164"/>
          <ac:grpSpMkLst>
            <pc:docMk/>
            <pc:sldMk cId="3152146288" sldId="314"/>
            <ac:grpSpMk id="6" creationId="{FD1DAA30-72F5-454D-BC1B-972A336CDB44}"/>
          </ac:grpSpMkLst>
        </pc:grpChg>
        <pc:grpChg chg="add">
          <ac:chgData name="Juliana Loggia" userId="ada52972-1aa2-4d95-8131-0112866043bf" providerId="ADAL" clId="{D82144CA-DA07-5944-AC56-3E356AB0F118}" dt="2021-04-05T14:28:11.289" v="11566" actId="164"/>
          <ac:grpSpMkLst>
            <pc:docMk/>
            <pc:sldMk cId="3152146288" sldId="314"/>
            <ac:grpSpMk id="7" creationId="{AC9F42A0-00FC-294D-9AA0-04F598F52C76}"/>
          </ac:grpSpMkLst>
        </pc:grpChg>
        <pc:grpChg chg="add">
          <ac:chgData name="Juliana Loggia" userId="ada52972-1aa2-4d95-8131-0112866043bf" providerId="ADAL" clId="{D82144CA-DA07-5944-AC56-3E356AB0F118}" dt="2021-04-05T14:28:17.114" v="11567" actId="164"/>
          <ac:grpSpMkLst>
            <pc:docMk/>
            <pc:sldMk cId="3152146288" sldId="314"/>
            <ac:grpSpMk id="8" creationId="{81504067-0C93-3A46-986C-B3877D092B62}"/>
          </ac:grpSpMkLst>
        </pc:grpChg>
        <pc:grpChg chg="add">
          <ac:chgData name="Juliana Loggia" userId="ada52972-1aa2-4d95-8131-0112866043bf" providerId="ADAL" clId="{D82144CA-DA07-5944-AC56-3E356AB0F118}" dt="2021-04-05T14:28:24.825" v="11568" actId="164"/>
          <ac:grpSpMkLst>
            <pc:docMk/>
            <pc:sldMk cId="3152146288" sldId="314"/>
            <ac:grpSpMk id="9" creationId="{F873C8C0-5165-DF44-BA3D-2EA98BAC429F}"/>
          </ac:grpSpMkLst>
        </pc:grpChg>
        <pc:grpChg chg="add">
          <ac:chgData name="Juliana Loggia" userId="ada52972-1aa2-4d95-8131-0112866043bf" providerId="ADAL" clId="{D82144CA-DA07-5944-AC56-3E356AB0F118}" dt="2021-04-05T14:28:33.951" v="11569" actId="164"/>
          <ac:grpSpMkLst>
            <pc:docMk/>
            <pc:sldMk cId="3152146288" sldId="314"/>
            <ac:grpSpMk id="12" creationId="{F3F48F61-4477-6848-B88D-50CCC43EFB81}"/>
          </ac:grpSpMkLst>
        </pc:grpChg>
      </pc:sldChg>
      <pc:sldChg chg="addSp modSp add mod ord">
        <pc:chgData name="Juliana Loggia" userId="ada52972-1aa2-4d95-8131-0112866043bf" providerId="ADAL" clId="{D82144CA-DA07-5944-AC56-3E356AB0F118}" dt="2021-04-07T06:24:18.223" v="18391" actId="20577"/>
        <pc:sldMkLst>
          <pc:docMk/>
          <pc:sldMk cId="3378128894" sldId="315"/>
        </pc:sldMkLst>
        <pc:spChg chg="mod">
          <ac:chgData name="Juliana Loggia" userId="ada52972-1aa2-4d95-8131-0112866043bf" providerId="ADAL" clId="{D82144CA-DA07-5944-AC56-3E356AB0F118}" dt="2021-04-02T15:50:25.765" v="9117" actId="20577"/>
          <ac:spMkLst>
            <pc:docMk/>
            <pc:sldMk cId="3378128894" sldId="315"/>
            <ac:spMk id="8" creationId="{F0463B8B-17DA-A446-BA1E-4B56A1674087}"/>
          </ac:spMkLst>
        </pc:spChg>
        <pc:spChg chg="add mod">
          <ac:chgData name="Juliana Loggia" userId="ada52972-1aa2-4d95-8131-0112866043bf" providerId="ADAL" clId="{D82144CA-DA07-5944-AC56-3E356AB0F118}" dt="2021-04-07T06:24:18.223" v="18391" actId="20577"/>
          <ac:spMkLst>
            <pc:docMk/>
            <pc:sldMk cId="3378128894" sldId="315"/>
            <ac:spMk id="12" creationId="{B4AE8BA1-BA3C-BC45-BED9-696E06A819CC}"/>
          </ac:spMkLst>
        </pc:spChg>
        <pc:spChg chg="mod">
          <ac:chgData name="Juliana Loggia" userId="ada52972-1aa2-4d95-8131-0112866043bf" providerId="ADAL" clId="{D82144CA-DA07-5944-AC56-3E356AB0F118}" dt="2021-04-02T16:01:00.110" v="9170" actId="20577"/>
          <ac:spMkLst>
            <pc:docMk/>
            <pc:sldMk cId="3378128894" sldId="315"/>
            <ac:spMk id="14" creationId="{D7815468-B412-3143-92F5-DCA16B1D2880}"/>
          </ac:spMkLst>
        </pc:spChg>
        <pc:picChg chg="mod">
          <ac:chgData name="Juliana Loggia" userId="ada52972-1aa2-4d95-8131-0112866043bf" providerId="ADAL" clId="{D82144CA-DA07-5944-AC56-3E356AB0F118}" dt="2021-04-02T15:53:44.990" v="9142" actId="1076"/>
          <ac:picMkLst>
            <pc:docMk/>
            <pc:sldMk cId="3378128894" sldId="315"/>
            <ac:picMk id="9" creationId="{AE89A2D3-8919-814D-815D-781B790E2733}"/>
          </ac:picMkLst>
        </pc:picChg>
      </pc:sldChg>
      <pc:sldChg chg="add ord">
        <pc:chgData name="Juliana Loggia" userId="ada52972-1aa2-4d95-8131-0112866043bf" providerId="ADAL" clId="{D82144CA-DA07-5944-AC56-3E356AB0F118}" dt="2021-04-06T16:02:11.935" v="15487" actId="20578"/>
        <pc:sldMkLst>
          <pc:docMk/>
          <pc:sldMk cId="4293655689" sldId="316"/>
        </pc:sldMkLst>
      </pc:sldChg>
      <pc:sldChg chg="add del">
        <pc:chgData name="Juliana Loggia" userId="ada52972-1aa2-4d95-8131-0112866043bf" providerId="ADAL" clId="{D82144CA-DA07-5944-AC56-3E356AB0F118}" dt="2021-04-02T18:05:43.847" v="11554" actId="2696"/>
        <pc:sldMkLst>
          <pc:docMk/>
          <pc:sldMk cId="4278043938" sldId="317"/>
        </pc:sldMkLst>
      </pc:sldChg>
      <pc:sldChg chg="modSp add mod">
        <pc:chgData name="Juliana Loggia" userId="ada52972-1aa2-4d95-8131-0112866043bf" providerId="ADAL" clId="{D82144CA-DA07-5944-AC56-3E356AB0F118}" dt="2021-04-06T19:30:46.256" v="17408" actId="20577"/>
        <pc:sldMkLst>
          <pc:docMk/>
          <pc:sldMk cId="2253838431" sldId="318"/>
        </pc:sldMkLst>
        <pc:spChg chg="mod">
          <ac:chgData name="Juliana Loggia" userId="ada52972-1aa2-4d95-8131-0112866043bf" providerId="ADAL" clId="{D82144CA-DA07-5944-AC56-3E356AB0F118}" dt="2021-04-06T19:30:46.256" v="17408" actId="20577"/>
          <ac:spMkLst>
            <pc:docMk/>
            <pc:sldMk cId="2253838431" sldId="318"/>
            <ac:spMk id="28" creationId="{2EBF8457-6E5B-A54D-8252-CA72073049D3}"/>
          </ac:spMkLst>
        </pc:spChg>
        <pc:spChg chg="mod">
          <ac:chgData name="Juliana Loggia" userId="ada52972-1aa2-4d95-8131-0112866043bf" providerId="ADAL" clId="{D82144CA-DA07-5944-AC56-3E356AB0F118}" dt="2021-04-05T15:32:21.041" v="12536" actId="207"/>
          <ac:spMkLst>
            <pc:docMk/>
            <pc:sldMk cId="2253838431" sldId="318"/>
            <ac:spMk id="29" creationId="{1A631783-5BC1-F94B-A766-70583D319ECC}"/>
          </ac:spMkLst>
        </pc:spChg>
        <pc:spChg chg="mod">
          <ac:chgData name="Juliana Loggia" userId="ada52972-1aa2-4d95-8131-0112866043bf" providerId="ADAL" clId="{D82144CA-DA07-5944-AC56-3E356AB0F118}" dt="2021-04-06T17:42:58.279" v="15540" actId="114"/>
          <ac:spMkLst>
            <pc:docMk/>
            <pc:sldMk cId="2253838431" sldId="318"/>
            <ac:spMk id="30" creationId="{1F150FC1-C895-2449-9537-4BF5441BCCE8}"/>
          </ac:spMkLst>
        </pc:spChg>
        <pc:spChg chg="mod">
          <ac:chgData name="Juliana Loggia" userId="ada52972-1aa2-4d95-8131-0112866043bf" providerId="ADAL" clId="{D82144CA-DA07-5944-AC56-3E356AB0F118}" dt="2021-04-05T15:32:23.731" v="12537" actId="207"/>
          <ac:spMkLst>
            <pc:docMk/>
            <pc:sldMk cId="2253838431" sldId="318"/>
            <ac:spMk id="31" creationId="{58EA20D2-D9D1-3242-B95D-47C2A24B2B40}"/>
          </ac:spMkLst>
        </pc:spChg>
        <pc:spChg chg="mod">
          <ac:chgData name="Juliana Loggia" userId="ada52972-1aa2-4d95-8131-0112866043bf" providerId="ADAL" clId="{D82144CA-DA07-5944-AC56-3E356AB0F118}" dt="2021-04-06T17:43:49.323" v="15543" actId="114"/>
          <ac:spMkLst>
            <pc:docMk/>
            <pc:sldMk cId="2253838431" sldId="318"/>
            <ac:spMk id="33" creationId="{DD57846C-425F-6444-B237-9FAA41581FA3}"/>
          </ac:spMkLst>
        </pc:spChg>
        <pc:spChg chg="mod">
          <ac:chgData name="Juliana Loggia" userId="ada52972-1aa2-4d95-8131-0112866043bf" providerId="ADAL" clId="{D82144CA-DA07-5944-AC56-3E356AB0F118}" dt="2021-04-06T17:43:27.248" v="15541"/>
          <ac:spMkLst>
            <pc:docMk/>
            <pc:sldMk cId="2253838431" sldId="318"/>
            <ac:spMk id="34" creationId="{C18438E7-0670-9B4B-B3FF-2AF74C8B4799}"/>
          </ac:spMkLst>
        </pc:spChg>
        <pc:grpChg chg="mod">
          <ac:chgData name="Juliana Loggia" userId="ada52972-1aa2-4d95-8131-0112866043bf" providerId="ADAL" clId="{D82144CA-DA07-5944-AC56-3E356AB0F118}" dt="2021-04-02T18:04:36.119" v="11546"/>
          <ac:grpSpMkLst>
            <pc:docMk/>
            <pc:sldMk cId="2253838431" sldId="318"/>
            <ac:grpSpMk id="6" creationId="{8FFB1656-5205-E844-8D57-76522E22E76C}"/>
          </ac:grpSpMkLst>
        </pc:grpChg>
        <pc:grpChg chg="mod">
          <ac:chgData name="Juliana Loggia" userId="ada52972-1aa2-4d95-8131-0112866043bf" providerId="ADAL" clId="{D82144CA-DA07-5944-AC56-3E356AB0F118}" dt="2021-04-06T17:43:27.248" v="15541"/>
          <ac:grpSpMkLst>
            <pc:docMk/>
            <pc:sldMk cId="2253838431" sldId="318"/>
            <ac:grpSpMk id="32" creationId="{BF66539F-9DBD-034F-B1FE-30D5846943C8}"/>
          </ac:grpSpMkLst>
        </pc:grpChg>
      </pc:sldChg>
      <pc:sldChg chg="add del ord">
        <pc:chgData name="Juliana Loggia" userId="ada52972-1aa2-4d95-8131-0112866043bf" providerId="ADAL" clId="{D82144CA-DA07-5944-AC56-3E356AB0F118}" dt="2021-04-05T14:35:06.569" v="11645" actId="2696"/>
        <pc:sldMkLst>
          <pc:docMk/>
          <pc:sldMk cId="42544447" sldId="319"/>
        </pc:sldMkLst>
      </pc:sldChg>
      <pc:sldChg chg="addSp delSp modSp add mod ord">
        <pc:chgData name="Juliana Loggia" userId="ada52972-1aa2-4d95-8131-0112866043bf" providerId="ADAL" clId="{D82144CA-DA07-5944-AC56-3E356AB0F118}" dt="2021-04-06T05:57:48.780" v="14793" actId="20577"/>
        <pc:sldMkLst>
          <pc:docMk/>
          <pc:sldMk cId="1597421702" sldId="319"/>
        </pc:sldMkLst>
        <pc:spChg chg="add mod">
          <ac:chgData name="Juliana Loggia" userId="ada52972-1aa2-4d95-8131-0112866043bf" providerId="ADAL" clId="{D82144CA-DA07-5944-AC56-3E356AB0F118}" dt="2021-04-05T18:58:00.622" v="13836" actId="120"/>
          <ac:spMkLst>
            <pc:docMk/>
            <pc:sldMk cId="1597421702" sldId="319"/>
            <ac:spMk id="4" creationId="{BF0A065A-FBDD-AA42-8BD8-9FF24AA1C7B4}"/>
          </ac:spMkLst>
        </pc:spChg>
        <pc:spChg chg="add del mod">
          <ac:chgData name="Juliana Loggia" userId="ada52972-1aa2-4d95-8131-0112866043bf" providerId="ADAL" clId="{D82144CA-DA07-5944-AC56-3E356AB0F118}" dt="2021-04-06T05:57:20.722" v="14786" actId="20577"/>
          <ac:spMkLst>
            <pc:docMk/>
            <pc:sldMk cId="1597421702" sldId="319"/>
            <ac:spMk id="7" creationId="{D2AC8C8C-D3E9-9343-A814-C585C81D8717}"/>
          </ac:spMkLst>
        </pc:spChg>
        <pc:spChg chg="mod">
          <ac:chgData name="Juliana Loggia" userId="ada52972-1aa2-4d95-8131-0112866043bf" providerId="ADAL" clId="{D82144CA-DA07-5944-AC56-3E356AB0F118}" dt="2021-04-05T16:35:44.290" v="13211" actId="14100"/>
          <ac:spMkLst>
            <pc:docMk/>
            <pc:sldMk cId="1597421702" sldId="319"/>
            <ac:spMk id="10" creationId="{614BF387-2291-F746-9CA3-8784A58A0E7E}"/>
          </ac:spMkLst>
        </pc:spChg>
        <pc:spChg chg="add mod">
          <ac:chgData name="Juliana Loggia" userId="ada52972-1aa2-4d95-8131-0112866043bf" providerId="ADAL" clId="{D82144CA-DA07-5944-AC56-3E356AB0F118}" dt="2021-04-06T05:57:48.780" v="14793" actId="20577"/>
          <ac:spMkLst>
            <pc:docMk/>
            <pc:sldMk cId="1597421702" sldId="319"/>
            <ac:spMk id="12" creationId="{1A6D0A12-1A5D-AB4B-AD1C-51ACB7554FC0}"/>
          </ac:spMkLst>
        </pc:spChg>
        <pc:spChg chg="mod">
          <ac:chgData name="Juliana Loggia" userId="ada52972-1aa2-4d95-8131-0112866043bf" providerId="ADAL" clId="{D82144CA-DA07-5944-AC56-3E356AB0F118}" dt="2021-04-05T16:35:46.955" v="13212" actId="14100"/>
          <ac:spMkLst>
            <pc:docMk/>
            <pc:sldMk cId="1597421702" sldId="319"/>
            <ac:spMk id="16" creationId="{38F777FA-9E5C-B745-8171-F5DBD96FBC3C}"/>
          </ac:spMkLst>
        </pc:spChg>
        <pc:picChg chg="mod">
          <ac:chgData name="Juliana Loggia" userId="ada52972-1aa2-4d95-8131-0112866043bf" providerId="ADAL" clId="{D82144CA-DA07-5944-AC56-3E356AB0F118}" dt="2021-04-05T18:56:27.677" v="13804" actId="29295"/>
          <ac:picMkLst>
            <pc:docMk/>
            <pc:sldMk cId="1597421702" sldId="319"/>
            <ac:picMk id="5" creationId="{6E482D85-4C52-6D44-B45B-36C40E8A70F7}"/>
          </ac:picMkLst>
        </pc:picChg>
        <pc:picChg chg="del">
          <ac:chgData name="Juliana Loggia" userId="ada52972-1aa2-4d95-8131-0112866043bf" providerId="ADAL" clId="{D82144CA-DA07-5944-AC56-3E356AB0F118}" dt="2021-04-05T16:47:56.692" v="13391" actId="478"/>
          <ac:picMkLst>
            <pc:docMk/>
            <pc:sldMk cId="1597421702" sldId="319"/>
            <ac:picMk id="9" creationId="{06650040-E0DA-5842-8B7B-489647F0CF74}"/>
          </ac:picMkLst>
        </pc:picChg>
        <pc:picChg chg="mod">
          <ac:chgData name="Juliana Loggia" userId="ada52972-1aa2-4d95-8131-0112866043bf" providerId="ADAL" clId="{D82144CA-DA07-5944-AC56-3E356AB0F118}" dt="2021-04-05T18:58:09.177" v="13837" actId="29295"/>
          <ac:picMkLst>
            <pc:docMk/>
            <pc:sldMk cId="1597421702" sldId="319"/>
            <ac:picMk id="11" creationId="{9756F461-C867-954D-89A1-6583CCA3FA51}"/>
          </ac:picMkLst>
        </pc:picChg>
      </pc:sldChg>
      <pc:sldChg chg="modSp add del mod">
        <pc:chgData name="Juliana Loggia" userId="ada52972-1aa2-4d95-8131-0112866043bf" providerId="ADAL" clId="{D82144CA-DA07-5944-AC56-3E356AB0F118}" dt="2021-04-05T15:52:30.594" v="12915" actId="2696"/>
        <pc:sldMkLst>
          <pc:docMk/>
          <pc:sldMk cId="3999139919" sldId="319"/>
        </pc:sldMkLst>
        <pc:spChg chg="mod">
          <ac:chgData name="Juliana Loggia" userId="ada52972-1aa2-4d95-8131-0112866043bf" providerId="ADAL" clId="{D82144CA-DA07-5944-AC56-3E356AB0F118}" dt="2021-04-05T15:28:04.302" v="12493" actId="2711"/>
          <ac:spMkLst>
            <pc:docMk/>
            <pc:sldMk cId="3999139919" sldId="319"/>
            <ac:spMk id="17" creationId="{188770A6-5753-8F47-82A9-6386510B0A48}"/>
          </ac:spMkLst>
        </pc:spChg>
        <pc:spChg chg="mod">
          <ac:chgData name="Juliana Loggia" userId="ada52972-1aa2-4d95-8131-0112866043bf" providerId="ADAL" clId="{D82144CA-DA07-5944-AC56-3E356AB0F118}" dt="2021-04-05T15:27:59.371" v="12492"/>
          <ac:spMkLst>
            <pc:docMk/>
            <pc:sldMk cId="3999139919" sldId="319"/>
            <ac:spMk id="18" creationId="{E2BABE21-0543-B943-85AA-B1B51B3244B2}"/>
          </ac:spMkLst>
        </pc:spChg>
        <pc:grpChg chg="mod">
          <ac:chgData name="Juliana Loggia" userId="ada52972-1aa2-4d95-8131-0112866043bf" providerId="ADAL" clId="{D82144CA-DA07-5944-AC56-3E356AB0F118}" dt="2021-04-05T15:27:59.371" v="12492"/>
          <ac:grpSpMkLst>
            <pc:docMk/>
            <pc:sldMk cId="3999139919" sldId="319"/>
            <ac:grpSpMk id="15" creationId="{3A5F6314-13A7-CF4B-9B7D-2C94C3B41F6D}"/>
          </ac:grpSpMkLst>
        </pc:grpChg>
      </pc:sldChg>
      <pc:sldChg chg="modSp add mod">
        <pc:chgData name="Juliana Loggia" userId="ada52972-1aa2-4d95-8131-0112866043bf" providerId="ADAL" clId="{D82144CA-DA07-5944-AC56-3E356AB0F118}" dt="2021-04-06T05:57:55.543" v="14801" actId="20577"/>
        <pc:sldMkLst>
          <pc:docMk/>
          <pc:sldMk cId="2706634999" sldId="320"/>
        </pc:sldMkLst>
        <pc:spChg chg="mod">
          <ac:chgData name="Juliana Loggia" userId="ada52972-1aa2-4d95-8131-0112866043bf" providerId="ADAL" clId="{D82144CA-DA07-5944-AC56-3E356AB0F118}" dt="2021-04-05T19:16:34.322" v="14225" actId="12789"/>
          <ac:spMkLst>
            <pc:docMk/>
            <pc:sldMk cId="2706634999" sldId="320"/>
            <ac:spMk id="4" creationId="{BF0A065A-FBDD-AA42-8BD8-9FF24AA1C7B4}"/>
          </ac:spMkLst>
        </pc:spChg>
        <pc:spChg chg="mod">
          <ac:chgData name="Juliana Loggia" userId="ada52972-1aa2-4d95-8131-0112866043bf" providerId="ADAL" clId="{D82144CA-DA07-5944-AC56-3E356AB0F118}" dt="2021-04-05T19:32:33.620" v="14738" actId="255"/>
          <ac:spMkLst>
            <pc:docMk/>
            <pc:sldMk cId="2706634999" sldId="320"/>
            <ac:spMk id="7" creationId="{D2AC8C8C-D3E9-9343-A814-C585C81D8717}"/>
          </ac:spMkLst>
        </pc:spChg>
        <pc:spChg chg="mod">
          <ac:chgData name="Juliana Loggia" userId="ada52972-1aa2-4d95-8131-0112866043bf" providerId="ADAL" clId="{D82144CA-DA07-5944-AC56-3E356AB0F118}" dt="2021-04-06T05:57:55.543" v="14801" actId="20577"/>
          <ac:spMkLst>
            <pc:docMk/>
            <pc:sldMk cId="2706634999" sldId="320"/>
            <ac:spMk id="12" creationId="{1A6D0A12-1A5D-AB4B-AD1C-51ACB7554FC0}"/>
          </ac:spMkLst>
        </pc:spChg>
        <pc:picChg chg="mod">
          <ac:chgData name="Juliana Loggia" userId="ada52972-1aa2-4d95-8131-0112866043bf" providerId="ADAL" clId="{D82144CA-DA07-5944-AC56-3E356AB0F118}" dt="2021-04-05T19:16:34.322" v="14225" actId="12789"/>
          <ac:picMkLst>
            <pc:docMk/>
            <pc:sldMk cId="2706634999" sldId="320"/>
            <ac:picMk id="11" creationId="{9756F461-C867-954D-89A1-6583CCA3FA51}"/>
          </ac:picMkLst>
        </pc:picChg>
      </pc:sldChg>
      <pc:sldChg chg="addSp delSp modSp add mod">
        <pc:chgData name="Juliana Loggia" userId="ada52972-1aa2-4d95-8131-0112866043bf" providerId="ADAL" clId="{D82144CA-DA07-5944-AC56-3E356AB0F118}" dt="2021-04-07T07:45:23.976" v="18716" actId="478"/>
        <pc:sldMkLst>
          <pc:docMk/>
          <pc:sldMk cId="3127787903" sldId="321"/>
        </pc:sldMkLst>
        <pc:spChg chg="add del mod">
          <ac:chgData name="Juliana Loggia" userId="ada52972-1aa2-4d95-8131-0112866043bf" providerId="ADAL" clId="{D82144CA-DA07-5944-AC56-3E356AB0F118}" dt="2021-04-07T07:11:52.968" v="18510" actId="478"/>
          <ac:spMkLst>
            <pc:docMk/>
            <pc:sldMk cId="3127787903" sldId="321"/>
            <ac:spMk id="4" creationId="{8A57CEBE-3E1A-3841-91C7-C70B6490E8B8}"/>
          </ac:spMkLst>
        </pc:spChg>
        <pc:spChg chg="mod">
          <ac:chgData name="Juliana Loggia" userId="ada52972-1aa2-4d95-8131-0112866043bf" providerId="ADAL" clId="{D82144CA-DA07-5944-AC56-3E356AB0F118}" dt="2021-04-07T07:13:31.091" v="18521" actId="14100"/>
          <ac:spMkLst>
            <pc:docMk/>
            <pc:sldMk cId="3127787903" sldId="321"/>
            <ac:spMk id="10" creationId="{614BF387-2291-F746-9CA3-8784A58A0E7E}"/>
          </ac:spMkLst>
        </pc:spChg>
        <pc:spChg chg="mod">
          <ac:chgData name="Juliana Loggia" userId="ada52972-1aa2-4d95-8131-0112866043bf" providerId="ADAL" clId="{D82144CA-DA07-5944-AC56-3E356AB0F118}" dt="2021-04-07T07:44:41.374" v="18696" actId="1036"/>
          <ac:spMkLst>
            <pc:docMk/>
            <pc:sldMk cId="3127787903" sldId="321"/>
            <ac:spMk id="11" creationId="{2ACD42EC-B90B-0F4C-93D5-4A6F9B3CE839}"/>
          </ac:spMkLst>
        </pc:spChg>
        <pc:spChg chg="mod">
          <ac:chgData name="Juliana Loggia" userId="ada52972-1aa2-4d95-8131-0112866043bf" providerId="ADAL" clId="{D82144CA-DA07-5944-AC56-3E356AB0F118}" dt="2021-04-07T07:38:39.489" v="18563" actId="554"/>
          <ac:spMkLst>
            <pc:docMk/>
            <pc:sldMk cId="3127787903" sldId="321"/>
            <ac:spMk id="12" creationId="{A98DB84E-C248-8B40-89B2-5C235099390A}"/>
          </ac:spMkLst>
        </pc:spChg>
        <pc:spChg chg="mod">
          <ac:chgData name="Juliana Loggia" userId="ada52972-1aa2-4d95-8131-0112866043bf" providerId="ADAL" clId="{D82144CA-DA07-5944-AC56-3E356AB0F118}" dt="2021-04-07T07:44:55.781" v="18707" actId="1037"/>
          <ac:spMkLst>
            <pc:docMk/>
            <pc:sldMk cId="3127787903" sldId="321"/>
            <ac:spMk id="13" creationId="{53FB8E44-FF2D-504C-83D2-F267AB242815}"/>
          </ac:spMkLst>
        </pc:spChg>
        <pc:spChg chg="mod">
          <ac:chgData name="Juliana Loggia" userId="ada52972-1aa2-4d95-8131-0112866043bf" providerId="ADAL" clId="{D82144CA-DA07-5944-AC56-3E356AB0F118}" dt="2021-04-07T07:43:56.701" v="18672" actId="465"/>
          <ac:spMkLst>
            <pc:docMk/>
            <pc:sldMk cId="3127787903" sldId="321"/>
            <ac:spMk id="14" creationId="{551CA717-EDBA-CD4B-973D-750084347860}"/>
          </ac:spMkLst>
        </pc:spChg>
        <pc:spChg chg="add mod">
          <ac:chgData name="Juliana Loggia" userId="ada52972-1aa2-4d95-8131-0112866043bf" providerId="ADAL" clId="{D82144CA-DA07-5944-AC56-3E356AB0F118}" dt="2021-04-07T07:44:16.821" v="18686" actId="1037"/>
          <ac:spMkLst>
            <pc:docMk/>
            <pc:sldMk cId="3127787903" sldId="321"/>
            <ac:spMk id="15" creationId="{F1D3CBAC-CA0B-9E45-8F5B-CE491746AE6F}"/>
          </ac:spMkLst>
        </pc:spChg>
        <pc:spChg chg="mod">
          <ac:chgData name="Juliana Loggia" userId="ada52972-1aa2-4d95-8131-0112866043bf" providerId="ADAL" clId="{D82144CA-DA07-5944-AC56-3E356AB0F118}" dt="2021-04-07T07:13:35.104" v="18522" actId="14100"/>
          <ac:spMkLst>
            <pc:docMk/>
            <pc:sldMk cId="3127787903" sldId="321"/>
            <ac:spMk id="16" creationId="{38F777FA-9E5C-B745-8171-F5DBD96FBC3C}"/>
          </ac:spMkLst>
        </pc:spChg>
        <pc:spChg chg="add mod">
          <ac:chgData name="Juliana Loggia" userId="ada52972-1aa2-4d95-8131-0112866043bf" providerId="ADAL" clId="{D82144CA-DA07-5944-AC56-3E356AB0F118}" dt="2021-04-07T07:43:56.701" v="18672" actId="465"/>
          <ac:spMkLst>
            <pc:docMk/>
            <pc:sldMk cId="3127787903" sldId="321"/>
            <ac:spMk id="17" creationId="{03890772-0B35-F347-806E-DB52EC4D26F1}"/>
          </ac:spMkLst>
        </pc:spChg>
        <pc:spChg chg="add mod">
          <ac:chgData name="Juliana Loggia" userId="ada52972-1aa2-4d95-8131-0112866043bf" providerId="ADAL" clId="{D82144CA-DA07-5944-AC56-3E356AB0F118}" dt="2021-04-07T07:43:56.701" v="18672" actId="465"/>
          <ac:spMkLst>
            <pc:docMk/>
            <pc:sldMk cId="3127787903" sldId="321"/>
            <ac:spMk id="18" creationId="{32456DC2-1172-5141-9413-378493A01867}"/>
          </ac:spMkLst>
        </pc:spChg>
        <pc:spChg chg="add mod">
          <ac:chgData name="Juliana Loggia" userId="ada52972-1aa2-4d95-8131-0112866043bf" providerId="ADAL" clId="{D82144CA-DA07-5944-AC56-3E356AB0F118}" dt="2021-04-07T07:45:09.617" v="18711" actId="1037"/>
          <ac:spMkLst>
            <pc:docMk/>
            <pc:sldMk cId="3127787903" sldId="321"/>
            <ac:spMk id="19" creationId="{3C0B1893-F7DA-264E-BA8F-DA31DF4D9291}"/>
          </ac:spMkLst>
        </pc:spChg>
        <pc:spChg chg="add mod">
          <ac:chgData name="Juliana Loggia" userId="ada52972-1aa2-4d95-8131-0112866043bf" providerId="ADAL" clId="{D82144CA-DA07-5944-AC56-3E356AB0F118}" dt="2021-04-07T07:39:20.289" v="18570" actId="554"/>
          <ac:spMkLst>
            <pc:docMk/>
            <pc:sldMk cId="3127787903" sldId="321"/>
            <ac:spMk id="20" creationId="{F4DA7FB6-A958-3A47-A8A4-2E8267A45AED}"/>
          </ac:spMkLst>
        </pc:spChg>
        <pc:spChg chg="add mod">
          <ac:chgData name="Juliana Loggia" userId="ada52972-1aa2-4d95-8131-0112866043bf" providerId="ADAL" clId="{D82144CA-DA07-5944-AC56-3E356AB0F118}" dt="2021-04-07T07:45:13.980" v="18714" actId="1037"/>
          <ac:spMkLst>
            <pc:docMk/>
            <pc:sldMk cId="3127787903" sldId="321"/>
            <ac:spMk id="21" creationId="{4AF7C849-7C7C-6348-BB4A-615202E23B38}"/>
          </ac:spMkLst>
        </pc:spChg>
        <pc:grpChg chg="add mod">
          <ac:chgData name="Juliana Loggia" userId="ada52972-1aa2-4d95-8131-0112866043bf" providerId="ADAL" clId="{D82144CA-DA07-5944-AC56-3E356AB0F118}" dt="2021-04-07T07:44:45.482" v="18702" actId="1036"/>
          <ac:grpSpMkLst>
            <pc:docMk/>
            <pc:sldMk cId="3127787903" sldId="321"/>
            <ac:grpSpMk id="5" creationId="{136EE45B-1E78-B640-A231-C5EC46CAD2F2}"/>
          </ac:grpSpMkLst>
        </pc:grpChg>
        <pc:grpChg chg="add mod">
          <ac:chgData name="Juliana Loggia" userId="ada52972-1aa2-4d95-8131-0112866043bf" providerId="ADAL" clId="{D82144CA-DA07-5944-AC56-3E356AB0F118}" dt="2021-04-07T07:43:56.701" v="18672" actId="465"/>
          <ac:grpSpMkLst>
            <pc:docMk/>
            <pc:sldMk cId="3127787903" sldId="321"/>
            <ac:grpSpMk id="6" creationId="{5FC9E293-BD17-0548-8EC3-967B5E1E7FD1}"/>
          </ac:grpSpMkLst>
        </pc:grpChg>
        <pc:grpChg chg="add mod">
          <ac:chgData name="Juliana Loggia" userId="ada52972-1aa2-4d95-8131-0112866043bf" providerId="ADAL" clId="{D82144CA-DA07-5944-AC56-3E356AB0F118}" dt="2021-04-07T07:43:56.701" v="18672" actId="465"/>
          <ac:grpSpMkLst>
            <pc:docMk/>
            <pc:sldMk cId="3127787903" sldId="321"/>
            <ac:grpSpMk id="7" creationId="{644F6ACC-D5BE-ED43-A2DC-A4A74ECAEAB1}"/>
          </ac:grpSpMkLst>
        </pc:grpChg>
        <pc:grpChg chg="add mod">
          <ac:chgData name="Juliana Loggia" userId="ada52972-1aa2-4d95-8131-0112866043bf" providerId="ADAL" clId="{D82144CA-DA07-5944-AC56-3E356AB0F118}" dt="2021-04-07T07:43:56.701" v="18672" actId="465"/>
          <ac:grpSpMkLst>
            <pc:docMk/>
            <pc:sldMk cId="3127787903" sldId="321"/>
            <ac:grpSpMk id="8" creationId="{F40D473D-9AB8-0544-A97B-A7D685EEC8E7}"/>
          </ac:grpSpMkLst>
        </pc:grpChg>
        <pc:grpChg chg="add mod">
          <ac:chgData name="Juliana Loggia" userId="ada52972-1aa2-4d95-8131-0112866043bf" providerId="ADAL" clId="{D82144CA-DA07-5944-AC56-3E356AB0F118}" dt="2021-04-07T07:43:56.701" v="18672" actId="465"/>
          <ac:grpSpMkLst>
            <pc:docMk/>
            <pc:sldMk cId="3127787903" sldId="321"/>
            <ac:grpSpMk id="9" creationId="{C4CE1A18-B996-F748-9DDB-730601529D2B}"/>
          </ac:grpSpMkLst>
        </pc:grpChg>
        <pc:picChg chg="add del mod">
          <ac:chgData name="Juliana Loggia" userId="ada52972-1aa2-4d95-8131-0112866043bf" providerId="ADAL" clId="{D82144CA-DA07-5944-AC56-3E356AB0F118}" dt="2021-04-07T07:41:18.202" v="18649" actId="478"/>
          <ac:picMkLst>
            <pc:docMk/>
            <pc:sldMk cId="3127787903" sldId="321"/>
            <ac:picMk id="22" creationId="{06D7793A-5B2F-E549-82E8-C5A2B4452F6F}"/>
          </ac:picMkLst>
        </pc:picChg>
        <pc:picChg chg="add del mod">
          <ac:chgData name="Juliana Loggia" userId="ada52972-1aa2-4d95-8131-0112866043bf" providerId="ADAL" clId="{D82144CA-DA07-5944-AC56-3E356AB0F118}" dt="2021-04-07T07:45:23.976" v="18716" actId="478"/>
          <ac:picMkLst>
            <pc:docMk/>
            <pc:sldMk cId="3127787903" sldId="321"/>
            <ac:picMk id="23" creationId="{5505A36B-6805-1D49-B282-575E8D14AC8F}"/>
          </ac:picMkLst>
        </pc:picChg>
        <pc:picChg chg="add del mod">
          <ac:chgData name="Juliana Loggia" userId="ada52972-1aa2-4d95-8131-0112866043bf" providerId="ADAL" clId="{D82144CA-DA07-5944-AC56-3E356AB0F118}" dt="2021-04-07T07:45:18.879" v="18715" actId="478"/>
          <ac:picMkLst>
            <pc:docMk/>
            <pc:sldMk cId="3127787903" sldId="321"/>
            <ac:picMk id="24" creationId="{046E0EFE-4CD1-E442-AA48-8DDF363DF2F9}"/>
          </ac:picMkLst>
        </pc:picChg>
      </pc:sldChg>
      <pc:sldChg chg="modSp add del mod">
        <pc:chgData name="Juliana Loggia" userId="ada52972-1aa2-4d95-8131-0112866043bf" providerId="ADAL" clId="{D82144CA-DA07-5944-AC56-3E356AB0F118}" dt="2021-04-05T19:41:33.114" v="14769" actId="2696"/>
        <pc:sldMkLst>
          <pc:docMk/>
          <pc:sldMk cId="2552702480" sldId="322"/>
        </pc:sldMkLst>
        <pc:spChg chg="mod">
          <ac:chgData name="Juliana Loggia" userId="ada52972-1aa2-4d95-8131-0112866043bf" providerId="ADAL" clId="{D82144CA-DA07-5944-AC56-3E356AB0F118}" dt="2021-04-05T19:41:27.684" v="14768" actId="20577"/>
          <ac:spMkLst>
            <pc:docMk/>
            <pc:sldMk cId="2552702480" sldId="322"/>
            <ac:spMk id="10" creationId="{614BF387-2291-F746-9CA3-8784A58A0E7E}"/>
          </ac:spMkLst>
        </pc:spChg>
        <pc:spChg chg="mod">
          <ac:chgData name="Juliana Loggia" userId="ada52972-1aa2-4d95-8131-0112866043bf" providerId="ADAL" clId="{D82144CA-DA07-5944-AC56-3E356AB0F118}" dt="2021-04-05T19:41:07.117" v="14764" actId="14100"/>
          <ac:spMkLst>
            <pc:docMk/>
            <pc:sldMk cId="2552702480" sldId="322"/>
            <ac:spMk id="16" creationId="{38F777FA-9E5C-B745-8171-F5DBD96FBC3C}"/>
          </ac:spMkLst>
        </pc:spChg>
      </pc:sldChg>
      <pc:sldChg chg="addSp delSp modSp add mod">
        <pc:chgData name="Juliana Loggia" userId="ada52972-1aa2-4d95-8131-0112866043bf" providerId="ADAL" clId="{D82144CA-DA07-5944-AC56-3E356AB0F118}" dt="2021-04-07T06:32:33.417" v="18392"/>
        <pc:sldMkLst>
          <pc:docMk/>
          <pc:sldMk cId="3803674739" sldId="322"/>
        </pc:sldMkLst>
        <pc:spChg chg="add mod">
          <ac:chgData name="Juliana Loggia" userId="ada52972-1aa2-4d95-8131-0112866043bf" providerId="ADAL" clId="{D82144CA-DA07-5944-AC56-3E356AB0F118}" dt="2021-04-06T15:55:04.954" v="15440" actId="167"/>
          <ac:spMkLst>
            <pc:docMk/>
            <pc:sldMk cId="3803674739" sldId="322"/>
            <ac:spMk id="8" creationId="{9A8244BC-70BD-E441-BC21-CFBF758E6FC8}"/>
          </ac:spMkLst>
        </pc:spChg>
        <pc:spChg chg="mod">
          <ac:chgData name="Juliana Loggia" userId="ada52972-1aa2-4d95-8131-0112866043bf" providerId="ADAL" clId="{D82144CA-DA07-5944-AC56-3E356AB0F118}" dt="2021-04-06T17:50:31.220" v="15554" actId="113"/>
          <ac:spMkLst>
            <pc:docMk/>
            <pc:sldMk cId="3803674739" sldId="322"/>
            <ac:spMk id="13" creationId="{7D5D2494-7AC2-B742-B501-75161EB3B0CD}"/>
          </ac:spMkLst>
        </pc:spChg>
        <pc:picChg chg="add mod modCrop">
          <ac:chgData name="Juliana Loggia" userId="ada52972-1aa2-4d95-8131-0112866043bf" providerId="ADAL" clId="{D82144CA-DA07-5944-AC56-3E356AB0F118}" dt="2021-04-07T06:32:33.417" v="18392"/>
          <ac:picMkLst>
            <pc:docMk/>
            <pc:sldMk cId="3803674739" sldId="322"/>
            <ac:picMk id="5" creationId="{60F4465C-52E7-D949-996C-BDE20708FE72}"/>
          </ac:picMkLst>
        </pc:picChg>
        <pc:picChg chg="del">
          <ac:chgData name="Juliana Loggia" userId="ada52972-1aa2-4d95-8131-0112866043bf" providerId="ADAL" clId="{D82144CA-DA07-5944-AC56-3E356AB0F118}" dt="2021-04-06T15:55:06.676" v="15441" actId="478"/>
          <ac:picMkLst>
            <pc:docMk/>
            <pc:sldMk cId="3803674739" sldId="322"/>
            <ac:picMk id="9" creationId="{06650040-E0DA-5842-8B7B-489647F0CF74}"/>
          </ac:picMkLst>
        </pc:picChg>
        <pc:picChg chg="add del mod">
          <ac:chgData name="Juliana Loggia" userId="ada52972-1aa2-4d95-8131-0112866043bf" providerId="ADAL" clId="{D82144CA-DA07-5944-AC56-3E356AB0F118}" dt="2021-04-06T15:57:27.298" v="15469" actId="478"/>
          <ac:picMkLst>
            <pc:docMk/>
            <pc:sldMk cId="3803674739" sldId="322"/>
            <ac:picMk id="11" creationId="{C26B2C0D-6FCA-B841-989E-A8401E5C835B}"/>
          </ac:picMkLst>
        </pc:picChg>
      </pc:sldChg>
      <pc:sldChg chg="addSp delSp modSp add del mod">
        <pc:chgData name="Juliana Loggia" userId="ada52972-1aa2-4d95-8131-0112866043bf" providerId="ADAL" clId="{D82144CA-DA07-5944-AC56-3E356AB0F118}" dt="2021-04-07T07:16:22.683" v="18536" actId="2696"/>
        <pc:sldMkLst>
          <pc:docMk/>
          <pc:sldMk cId="2607033053" sldId="323"/>
        </pc:sldMkLst>
        <pc:spChg chg="del">
          <ac:chgData name="Juliana Loggia" userId="ada52972-1aa2-4d95-8131-0112866043bf" providerId="ADAL" clId="{D82144CA-DA07-5944-AC56-3E356AB0F118}" dt="2021-04-06T10:20:16.302" v="14855" actId="478"/>
          <ac:spMkLst>
            <pc:docMk/>
            <pc:sldMk cId="2607033053" sldId="323"/>
            <ac:spMk id="4" creationId="{8A57CEBE-3E1A-3841-91C7-C70B6490E8B8}"/>
          </ac:spMkLst>
        </pc:spChg>
        <pc:spChg chg="mod">
          <ac:chgData name="Juliana Loggia" userId="ada52972-1aa2-4d95-8131-0112866043bf" providerId="ADAL" clId="{D82144CA-DA07-5944-AC56-3E356AB0F118}" dt="2021-04-06T12:57:25.614" v="14900" actId="20577"/>
          <ac:spMkLst>
            <pc:docMk/>
            <pc:sldMk cId="2607033053" sldId="323"/>
            <ac:spMk id="11" creationId="{2ACD42EC-B90B-0F4C-93D5-4A6F9B3CE839}"/>
          </ac:spMkLst>
        </pc:spChg>
        <pc:spChg chg="del">
          <ac:chgData name="Juliana Loggia" userId="ada52972-1aa2-4d95-8131-0112866043bf" providerId="ADAL" clId="{D82144CA-DA07-5944-AC56-3E356AB0F118}" dt="2021-04-06T10:20:19.744" v="14856" actId="478"/>
          <ac:spMkLst>
            <pc:docMk/>
            <pc:sldMk cId="2607033053" sldId="323"/>
            <ac:spMk id="13" creationId="{53FB8E44-FF2D-504C-83D2-F267AB242815}"/>
          </ac:spMkLst>
        </pc:spChg>
        <pc:spChg chg="mod">
          <ac:chgData name="Juliana Loggia" userId="ada52972-1aa2-4d95-8131-0112866043bf" providerId="ADAL" clId="{D82144CA-DA07-5944-AC56-3E356AB0F118}" dt="2021-04-06T12:59:17.355" v="15071" actId="1076"/>
          <ac:spMkLst>
            <pc:docMk/>
            <pc:sldMk cId="2607033053" sldId="323"/>
            <ac:spMk id="14" creationId="{551CA717-EDBA-CD4B-973D-750084347860}"/>
          </ac:spMkLst>
        </pc:spChg>
        <pc:spChg chg="add mod">
          <ac:chgData name="Juliana Loggia" userId="ada52972-1aa2-4d95-8131-0112866043bf" providerId="ADAL" clId="{D82144CA-DA07-5944-AC56-3E356AB0F118}" dt="2021-04-06T12:58:51.225" v="15070" actId="20577"/>
          <ac:spMkLst>
            <pc:docMk/>
            <pc:sldMk cId="2607033053" sldId="323"/>
            <ac:spMk id="15" creationId="{7AEF9648-2221-4C44-9675-F9BDB7FE581F}"/>
          </ac:spMkLst>
        </pc:spChg>
        <pc:spChg chg="add mod">
          <ac:chgData name="Juliana Loggia" userId="ada52972-1aa2-4d95-8131-0112866043bf" providerId="ADAL" clId="{D82144CA-DA07-5944-AC56-3E356AB0F118}" dt="2021-04-06T12:59:29.517" v="15074" actId="20577"/>
          <ac:spMkLst>
            <pc:docMk/>
            <pc:sldMk cId="2607033053" sldId="323"/>
            <ac:spMk id="17" creationId="{D542A7B7-E2D8-A44E-9945-926D6303A74C}"/>
          </ac:spMkLst>
        </pc:spChg>
        <pc:spChg chg="add mod">
          <ac:chgData name="Juliana Loggia" userId="ada52972-1aa2-4d95-8131-0112866043bf" providerId="ADAL" clId="{D82144CA-DA07-5944-AC56-3E356AB0F118}" dt="2021-04-06T13:00:25.190" v="15156" actId="20577"/>
          <ac:spMkLst>
            <pc:docMk/>
            <pc:sldMk cId="2607033053" sldId="323"/>
            <ac:spMk id="18" creationId="{19323860-7A7B-8146-A722-F845B4EF1144}"/>
          </ac:spMkLst>
        </pc:spChg>
      </pc:sldChg>
      <pc:sldChg chg="delSp modSp add mod">
        <pc:chgData name="Juliana Loggia" userId="ada52972-1aa2-4d95-8131-0112866043bf" providerId="ADAL" clId="{D82144CA-DA07-5944-AC56-3E356AB0F118}" dt="2021-04-06T19:15:33.297" v="17380" actId="20577"/>
        <pc:sldMkLst>
          <pc:docMk/>
          <pc:sldMk cId="242716047" sldId="324"/>
        </pc:sldMkLst>
        <pc:spChg chg="mod">
          <ac:chgData name="Juliana Loggia" userId="ada52972-1aa2-4d95-8131-0112866043bf" providerId="ADAL" clId="{D82144CA-DA07-5944-AC56-3E356AB0F118}" dt="2021-04-06T17:48:29.873" v="15551"/>
          <ac:spMkLst>
            <pc:docMk/>
            <pc:sldMk cId="242716047" sldId="324"/>
            <ac:spMk id="28" creationId="{2EBF8457-6E5B-A54D-8252-CA72073049D3}"/>
          </ac:spMkLst>
        </pc:spChg>
        <pc:spChg chg="mod">
          <ac:chgData name="Juliana Loggia" userId="ada52972-1aa2-4d95-8131-0112866043bf" providerId="ADAL" clId="{D82144CA-DA07-5944-AC56-3E356AB0F118}" dt="2021-04-06T17:48:29.873" v="15551"/>
          <ac:spMkLst>
            <pc:docMk/>
            <pc:sldMk cId="242716047" sldId="324"/>
            <ac:spMk id="29" creationId="{1A631783-5BC1-F94B-A766-70583D319ECC}"/>
          </ac:spMkLst>
        </pc:spChg>
        <pc:spChg chg="mod">
          <ac:chgData name="Juliana Loggia" userId="ada52972-1aa2-4d95-8131-0112866043bf" providerId="ADAL" clId="{D82144CA-DA07-5944-AC56-3E356AB0F118}" dt="2021-04-06T19:15:33.297" v="17380" actId="20577"/>
          <ac:spMkLst>
            <pc:docMk/>
            <pc:sldMk cId="242716047" sldId="324"/>
            <ac:spMk id="30" creationId="{1F150FC1-C895-2449-9537-4BF5441BCCE8}"/>
          </ac:spMkLst>
        </pc:spChg>
        <pc:spChg chg="mod">
          <ac:chgData name="Juliana Loggia" userId="ada52972-1aa2-4d95-8131-0112866043bf" providerId="ADAL" clId="{D82144CA-DA07-5944-AC56-3E356AB0F118}" dt="2021-04-06T18:08:14.240" v="15555"/>
          <ac:spMkLst>
            <pc:docMk/>
            <pc:sldMk cId="242716047" sldId="324"/>
            <ac:spMk id="31" creationId="{58EA20D2-D9D1-3242-B95D-47C2A24B2B40}"/>
          </ac:spMkLst>
        </pc:spChg>
        <pc:grpChg chg="mod">
          <ac:chgData name="Juliana Loggia" userId="ada52972-1aa2-4d95-8131-0112866043bf" providerId="ADAL" clId="{D82144CA-DA07-5944-AC56-3E356AB0F118}" dt="2021-04-06T18:08:14.240" v="15555"/>
          <ac:grpSpMkLst>
            <pc:docMk/>
            <pc:sldMk cId="242716047" sldId="324"/>
            <ac:grpSpMk id="5" creationId="{6B116821-2FCA-174A-9F82-E46CEF531518}"/>
          </ac:grpSpMkLst>
        </pc:grpChg>
        <pc:grpChg chg="mod">
          <ac:chgData name="Juliana Loggia" userId="ada52972-1aa2-4d95-8131-0112866043bf" providerId="ADAL" clId="{D82144CA-DA07-5944-AC56-3E356AB0F118}" dt="2021-04-06T17:48:29.873" v="15551"/>
          <ac:grpSpMkLst>
            <pc:docMk/>
            <pc:sldMk cId="242716047" sldId="324"/>
            <ac:grpSpMk id="6" creationId="{8FFB1656-5205-E844-8D57-76522E22E76C}"/>
          </ac:grpSpMkLst>
        </pc:grpChg>
        <pc:grpChg chg="del">
          <ac:chgData name="Juliana Loggia" userId="ada52972-1aa2-4d95-8131-0112866043bf" providerId="ADAL" clId="{D82144CA-DA07-5944-AC56-3E356AB0F118}" dt="2021-04-06T15:27:28.464" v="15417" actId="478"/>
          <ac:grpSpMkLst>
            <pc:docMk/>
            <pc:sldMk cId="242716047" sldId="324"/>
            <ac:grpSpMk id="32" creationId="{BF66539F-9DBD-034F-B1FE-30D5846943C8}"/>
          </ac:grpSpMkLst>
        </pc:grpChg>
      </pc:sldChg>
      <pc:sldChg chg="addSp modSp add mod ord">
        <pc:chgData name="Juliana Loggia" userId="ada52972-1aa2-4d95-8131-0112866043bf" providerId="ADAL" clId="{D82144CA-DA07-5944-AC56-3E356AB0F118}" dt="2021-04-07T11:55:49.397" v="18888" actId="20577"/>
        <pc:sldMkLst>
          <pc:docMk/>
          <pc:sldMk cId="3167703170" sldId="325"/>
        </pc:sldMkLst>
        <pc:spChg chg="mod">
          <ac:chgData name="Juliana Loggia" userId="ada52972-1aa2-4d95-8131-0112866043bf" providerId="ADAL" clId="{D82144CA-DA07-5944-AC56-3E356AB0F118}" dt="2021-04-06T20:27:23.286" v="18339" actId="20577"/>
          <ac:spMkLst>
            <pc:docMk/>
            <pc:sldMk cId="3167703170" sldId="325"/>
            <ac:spMk id="8" creationId="{F0463B8B-17DA-A446-BA1E-4B56A1674087}"/>
          </ac:spMkLst>
        </pc:spChg>
        <pc:spChg chg="add mod">
          <ac:chgData name="Juliana Loggia" userId="ada52972-1aa2-4d95-8131-0112866043bf" providerId="ADAL" clId="{D82144CA-DA07-5944-AC56-3E356AB0F118}" dt="2021-04-07T11:55:49.397" v="18888" actId="20577"/>
          <ac:spMkLst>
            <pc:docMk/>
            <pc:sldMk cId="3167703170" sldId="325"/>
            <ac:spMk id="12" creationId="{B7B5350E-2CE6-8649-9BA8-2902EE45D103}"/>
          </ac:spMkLst>
        </pc:spChg>
        <pc:spChg chg="mod">
          <ac:chgData name="Juliana Loggia" userId="ada52972-1aa2-4d95-8131-0112866043bf" providerId="ADAL" clId="{D82144CA-DA07-5944-AC56-3E356AB0F118}" dt="2021-04-06T20:27:42.354" v="18351" actId="113"/>
          <ac:spMkLst>
            <pc:docMk/>
            <pc:sldMk cId="3167703170" sldId="325"/>
            <ac:spMk id="14" creationId="{D7815468-B412-3143-92F5-DCA16B1D2880}"/>
          </ac:spMkLst>
        </pc:spChg>
        <pc:picChg chg="mod">
          <ac:chgData name="Juliana Loggia" userId="ada52972-1aa2-4d95-8131-0112866043bf" providerId="ADAL" clId="{D82144CA-DA07-5944-AC56-3E356AB0F118}" dt="2021-04-06T20:31:20.140" v="18369" actId="1076"/>
          <ac:picMkLst>
            <pc:docMk/>
            <pc:sldMk cId="3167703170" sldId="325"/>
            <ac:picMk id="9" creationId="{AE89A2D3-8919-814D-815D-781B790E273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C441A-38AD-4EFA-9A6E-2215DAEAC14D}" type="datetimeFigureOut">
              <a:rPr lang="nb-NO" smtClean="0"/>
              <a:t>14.04.2021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6F5BF-4F62-467F-84AC-9317CA1ED3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552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ont page dark blue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FD008561-F69B-42BE-9A82-C54BE78E28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2431" y="2759744"/>
            <a:ext cx="4007138" cy="113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386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bulletpoints large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96792D4C-816C-4BA4-8E4C-1FA54F3B4BA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353613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2200"/>
            </a:lvl1pPr>
            <a:lvl2pPr marL="628650" indent="-269875">
              <a:defRPr sz="2200"/>
            </a:lvl2pPr>
            <a:lvl3pPr marL="895350" indent="-266700">
              <a:defRPr sz="2200"/>
            </a:lvl3pPr>
            <a:lvl4pPr marL="1166813" indent="-271463">
              <a:defRPr sz="2200"/>
            </a:lvl4pPr>
            <a:lvl5pPr marL="1433513" indent="-266700"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8" name="Content Placeholder 14">
            <a:extLst>
              <a:ext uri="{FF2B5EF4-FFF2-40B4-BE49-F238E27FC236}">
                <a16:creationId xmlns:a16="http://schemas.microsoft.com/office/drawing/2014/main" id="{700B79EA-D625-4B59-92C6-4BCB5371531E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132291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2200"/>
            </a:lvl1pPr>
            <a:lvl2pPr marL="628650" indent="-269875">
              <a:defRPr sz="2200"/>
            </a:lvl2pPr>
            <a:lvl3pPr marL="895350" indent="-266700">
              <a:defRPr sz="2200"/>
            </a:lvl3pPr>
            <a:lvl4pPr marL="1166813" indent="-271463">
              <a:defRPr sz="2200"/>
            </a:lvl4pPr>
            <a:lvl5pPr marL="1433513" indent="-266700"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6C07F910-B1DF-4142-B5E0-24B894A37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6"/>
            <a:ext cx="11509636" cy="1118331"/>
          </a:xfrm>
        </p:spPr>
        <p:txBody>
          <a:bodyPr lIns="0" tIns="0" rIns="0" bIns="0" anchor="t"/>
          <a:lstStyle>
            <a:lvl1pPr>
              <a:defRPr sz="3600"/>
            </a:lvl1pPr>
          </a:lstStyle>
          <a:p>
            <a:r>
              <a:rPr lang="en-GB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6651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list and picture small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DC56BC4-84B7-47A9-A825-03801A8C285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43750" y="1948704"/>
            <a:ext cx="5048250" cy="4909296"/>
          </a:xfrm>
        </p:spPr>
        <p:txBody>
          <a:bodyPr/>
          <a:lstStyle/>
          <a:p>
            <a:r>
              <a:rPr lang="en-GB"/>
              <a:t>Click icon to add picture</a:t>
            </a:r>
            <a:endParaRPr lang="nb-NO"/>
          </a:p>
        </p:txBody>
      </p:sp>
      <p:sp>
        <p:nvSpPr>
          <p:cNvPr id="16" name="Content Placeholder 14">
            <a:extLst>
              <a:ext uri="{FF2B5EF4-FFF2-40B4-BE49-F238E27FC236}">
                <a16:creationId xmlns:a16="http://schemas.microsoft.com/office/drawing/2014/main" id="{AC0E13FE-6F22-4C57-8440-0B64E1AD403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353613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1600"/>
            </a:lvl1pPr>
            <a:lvl2pPr marL="628650" indent="-269875">
              <a:defRPr sz="1600"/>
            </a:lvl2pPr>
            <a:lvl3pPr marL="895350" indent="-266700">
              <a:defRPr sz="1600"/>
            </a:lvl3pPr>
            <a:lvl4pPr marL="1166813" indent="-271463">
              <a:defRPr sz="1600"/>
            </a:lvl4pPr>
            <a:lvl5pPr marL="1433513" indent="-266700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DFFC1F04-213E-44FA-93AE-63C8C761E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6"/>
            <a:ext cx="11509636" cy="1118331"/>
          </a:xfrm>
        </p:spPr>
        <p:txBody>
          <a:bodyPr lIns="0" tIns="0" rIns="0" bIns="0" anchor="t"/>
          <a:lstStyle>
            <a:lvl1pPr>
              <a:defRPr sz="3600"/>
            </a:lvl1pPr>
          </a:lstStyle>
          <a:p>
            <a:r>
              <a:rPr lang="en-GB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93248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list small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9BC90004-AAAB-41A3-8D1F-15346AB0B29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353613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1600"/>
            </a:lvl1pPr>
            <a:lvl2pPr marL="628650" indent="-269875">
              <a:defRPr sz="1600"/>
            </a:lvl2pPr>
            <a:lvl3pPr marL="895350" indent="-266700">
              <a:defRPr sz="1600"/>
            </a:lvl3pPr>
            <a:lvl4pPr marL="1166813" indent="-271463">
              <a:defRPr sz="1600"/>
            </a:lvl4pPr>
            <a:lvl5pPr marL="1433513" indent="-266700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9" name="Content Placeholder 14">
            <a:extLst>
              <a:ext uri="{FF2B5EF4-FFF2-40B4-BE49-F238E27FC236}">
                <a16:creationId xmlns:a16="http://schemas.microsoft.com/office/drawing/2014/main" id="{5FCF9CBD-E79E-4DF9-A0F4-3AB0ED8427E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132291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1600"/>
            </a:lvl1pPr>
            <a:lvl2pPr marL="628650" indent="-269875">
              <a:defRPr sz="1600"/>
            </a:lvl2pPr>
            <a:lvl3pPr marL="895350" indent="-266700">
              <a:defRPr sz="1600"/>
            </a:lvl3pPr>
            <a:lvl4pPr marL="1166813" indent="-271463">
              <a:defRPr sz="1600"/>
            </a:lvl4pPr>
            <a:lvl5pPr marL="1433513" indent="-266700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A555002E-C3AB-46BF-B1C1-08E414681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6"/>
            <a:ext cx="11509636" cy="1118331"/>
          </a:xfrm>
        </p:spPr>
        <p:txBody>
          <a:bodyPr lIns="0" tIns="0" rIns="0" bIns="0" anchor="t"/>
          <a:lstStyle>
            <a:lvl1pPr>
              <a:defRPr sz="3600"/>
            </a:lvl1pPr>
          </a:lstStyle>
          <a:p>
            <a:r>
              <a:rPr lang="en-GB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75396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with introduction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E9F9AD9-9C02-44BA-9210-B82E9651468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351039" y="3489157"/>
            <a:ext cx="4516147" cy="232744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 </a:t>
            </a:r>
          </a:p>
          <a:p>
            <a:pPr lvl="0"/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49E284-2BD4-4CD2-BC3A-533119B0FDD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6484" y="3489158"/>
            <a:ext cx="4640706" cy="232744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11" name="Title 13">
            <a:extLst>
              <a:ext uri="{FF2B5EF4-FFF2-40B4-BE49-F238E27FC236}">
                <a16:creationId xmlns:a16="http://schemas.microsoft.com/office/drawing/2014/main" id="{F23552D2-3071-424E-B599-EB5EF9E9F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146" y="1608098"/>
            <a:ext cx="11341044" cy="1684555"/>
          </a:xfrm>
        </p:spPr>
        <p:txBody>
          <a:bodyPr lIns="0" tIns="0" rIns="0" bIns="0" anchor="t"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6106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oxes and introduction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1961DBC-C74A-4AB1-92FE-B8A79BE4A56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358598" y="1439194"/>
            <a:ext cx="4539958" cy="505702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43ADD65-E888-4467-8102-5F77B008783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6484" y="1439194"/>
            <a:ext cx="4640706" cy="505702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19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pictures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D3034CD-D200-4CD3-A84F-732675E785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362354" y="4914900"/>
            <a:ext cx="4600874" cy="19431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63805F7C-65D6-4E30-BD5E-0FA4DD193B8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30042" y="4914900"/>
            <a:ext cx="5061958" cy="19431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368BA9C-1A9F-4762-B898-CDE34E13D56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130042" y="1439573"/>
            <a:ext cx="4657149" cy="2879725"/>
          </a:xfrm>
          <a:prstGeom prst="rect">
            <a:avLst/>
          </a:prstGeom>
        </p:spPr>
        <p:txBody>
          <a:bodyPr lIns="0" tIns="0" rIns="0" bIns="0"/>
          <a:lstStyle>
            <a:lvl1pPr marL="138113" indent="-119063">
              <a:lnSpc>
                <a:spcPct val="100000"/>
              </a:lnSpc>
              <a:spcBef>
                <a:spcPts val="0"/>
              </a:spcBef>
              <a:defRPr sz="1000"/>
            </a:lvl1pPr>
            <a:lvl2pPr marL="311150" indent="-130175">
              <a:lnSpc>
                <a:spcPct val="100000"/>
              </a:lnSpc>
              <a:spcBef>
                <a:spcPts val="0"/>
              </a:spcBef>
              <a:defRPr sz="1000"/>
            </a:lvl2pPr>
            <a:lvl3pPr marL="485775" indent="-128588">
              <a:lnSpc>
                <a:spcPct val="100000"/>
              </a:lnSpc>
              <a:spcBef>
                <a:spcPts val="0"/>
              </a:spcBef>
              <a:defRPr sz="1000"/>
            </a:lvl3pPr>
            <a:lvl4pPr marL="676275" indent="-138113">
              <a:lnSpc>
                <a:spcPct val="100000"/>
              </a:lnSpc>
              <a:spcBef>
                <a:spcPts val="0"/>
              </a:spcBef>
              <a:defRPr sz="1000"/>
            </a:lvl4pPr>
            <a:lvl5pPr>
              <a:lnSpc>
                <a:spcPct val="100000"/>
              </a:lnSpc>
              <a:spcBef>
                <a:spcPts val="0"/>
              </a:spcBef>
              <a:tabLst>
                <a:tab pos="860425" algn="l"/>
              </a:tabLst>
              <a:defRPr sz="1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20" name="Content Placeholder 14">
            <a:extLst>
              <a:ext uri="{FF2B5EF4-FFF2-40B4-BE49-F238E27FC236}">
                <a16:creationId xmlns:a16="http://schemas.microsoft.com/office/drawing/2014/main" id="{D3DE7805-DE5F-4100-9FE7-B321324800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362354" y="1439573"/>
            <a:ext cx="4657149" cy="2879725"/>
          </a:xfrm>
          <a:prstGeom prst="rect">
            <a:avLst/>
          </a:prstGeom>
        </p:spPr>
        <p:txBody>
          <a:bodyPr lIns="0" tIns="0" rIns="0" bIns="0"/>
          <a:lstStyle>
            <a:lvl1pPr marL="138113" indent="-119063">
              <a:lnSpc>
                <a:spcPct val="100000"/>
              </a:lnSpc>
              <a:spcBef>
                <a:spcPts val="0"/>
              </a:spcBef>
              <a:defRPr sz="1000"/>
            </a:lvl1pPr>
            <a:lvl2pPr marL="311150" indent="-130175">
              <a:lnSpc>
                <a:spcPct val="100000"/>
              </a:lnSpc>
              <a:spcBef>
                <a:spcPts val="0"/>
              </a:spcBef>
              <a:defRPr sz="1000"/>
            </a:lvl2pPr>
            <a:lvl3pPr marL="485775" indent="-128588">
              <a:lnSpc>
                <a:spcPct val="100000"/>
              </a:lnSpc>
              <a:spcBef>
                <a:spcPts val="0"/>
              </a:spcBef>
              <a:defRPr sz="1000"/>
            </a:lvl3pPr>
            <a:lvl4pPr marL="676275" indent="-138113">
              <a:lnSpc>
                <a:spcPct val="100000"/>
              </a:lnSpc>
              <a:spcBef>
                <a:spcPts val="0"/>
              </a:spcBef>
              <a:defRPr sz="1000"/>
            </a:lvl4pPr>
            <a:lvl5pPr>
              <a:lnSpc>
                <a:spcPct val="100000"/>
              </a:lnSpc>
              <a:spcBef>
                <a:spcPts val="0"/>
              </a:spcBef>
              <a:tabLst>
                <a:tab pos="860425" algn="l"/>
              </a:tabLst>
              <a:defRPr sz="1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483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3935AC6-D81D-42EB-9C49-321134F155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358597" y="1439194"/>
            <a:ext cx="2618920" cy="1989806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BF7E32-D8F8-4F62-958F-9C34DBA3481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0158" y="1451092"/>
            <a:ext cx="5653377" cy="4774779"/>
          </a:xfrm>
          <a:prstGeom prst="rect">
            <a:avLst/>
          </a:prstGeom>
        </p:spPr>
        <p:txBody>
          <a:bodyPr lIns="0" tIns="0" rIns="0" bIns="0" numCol="2" spcCol="36000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000" b="0" i="0" u="none" cap="none"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685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picture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7FF07DA-FCC2-46CA-AC30-9D3D84EB665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105775" y="1419225"/>
            <a:ext cx="4086225" cy="5438775"/>
          </a:xfrm>
        </p:spPr>
        <p:txBody>
          <a:bodyPr/>
          <a:lstStyle/>
          <a:p>
            <a:r>
              <a:rPr lang="en-GB"/>
              <a:t>Click icon to add picture</a:t>
            </a:r>
            <a:endParaRPr lang="nb-NO"/>
          </a:p>
        </p:txBody>
      </p:sp>
      <p:sp>
        <p:nvSpPr>
          <p:cNvPr id="13" name="Content Placeholder 14">
            <a:extLst>
              <a:ext uri="{FF2B5EF4-FFF2-40B4-BE49-F238E27FC236}">
                <a16:creationId xmlns:a16="http://schemas.microsoft.com/office/drawing/2014/main" id="{8563A488-2536-411B-996C-C13E1E15BE1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362354" y="1439573"/>
            <a:ext cx="5585307" cy="4771058"/>
          </a:xfrm>
          <a:prstGeom prst="rect">
            <a:avLst/>
          </a:prstGeom>
        </p:spPr>
        <p:txBody>
          <a:bodyPr lIns="0" tIns="0" rIns="0" bIns="0" numCol="2" spcCol="360000"/>
          <a:lstStyle>
            <a:lvl1pPr marL="138113" indent="-119063">
              <a:lnSpc>
                <a:spcPct val="100000"/>
              </a:lnSpc>
              <a:spcBef>
                <a:spcPts val="0"/>
              </a:spcBef>
              <a:defRPr sz="1000"/>
            </a:lvl1pPr>
            <a:lvl2pPr marL="311150" indent="-130175">
              <a:lnSpc>
                <a:spcPct val="100000"/>
              </a:lnSpc>
              <a:spcBef>
                <a:spcPts val="0"/>
              </a:spcBef>
              <a:defRPr sz="1000"/>
            </a:lvl2pPr>
            <a:lvl3pPr marL="485775" indent="-128588">
              <a:lnSpc>
                <a:spcPct val="100000"/>
              </a:lnSpc>
              <a:spcBef>
                <a:spcPts val="0"/>
              </a:spcBef>
              <a:defRPr sz="1000"/>
            </a:lvl3pPr>
            <a:lvl4pPr marL="676275" indent="-138113">
              <a:lnSpc>
                <a:spcPct val="100000"/>
              </a:lnSpc>
              <a:spcBef>
                <a:spcPts val="0"/>
              </a:spcBef>
              <a:defRPr sz="1000"/>
            </a:lvl4pPr>
            <a:lvl5pPr>
              <a:lnSpc>
                <a:spcPct val="100000"/>
              </a:lnSpc>
              <a:spcBef>
                <a:spcPts val="0"/>
              </a:spcBef>
              <a:tabLst>
                <a:tab pos="860425" algn="l"/>
              </a:tabLst>
              <a:defRPr sz="1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8573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tion page with three round pictures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2AA8A0-A423-4AB5-BC15-E26FB42BEB00}" type="slidenum">
              <a:rPr lang="en-GB" smtClean="0"/>
              <a:pPr/>
              <a:t>‹#›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2145E59-10E5-45C4-A508-CD49F63AF7E0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2376000" y="3605572"/>
            <a:ext cx="2549247" cy="252555"/>
          </a:xfrm>
        </p:spPr>
        <p:txBody>
          <a:bodyPr numCol="1" spcCol="468000"/>
          <a:lstStyle>
            <a:lvl1pPr marL="0" indent="0" algn="l">
              <a:buNone/>
              <a:defRPr sz="1600">
                <a:latin typeface="+mj-lt"/>
              </a:defRPr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85C96D4-FFE8-4385-8F84-8328773AB144}"/>
              </a:ext>
            </a:extLst>
          </p:cNvPr>
          <p:cNvSpPr>
            <a:spLocks noGrp="1"/>
          </p:cNvSpPr>
          <p:nvPr>
            <p:ph sz="half" idx="22"/>
          </p:nvPr>
        </p:nvSpPr>
        <p:spPr>
          <a:xfrm>
            <a:off x="5233686" y="3605572"/>
            <a:ext cx="2549247" cy="252555"/>
          </a:xfrm>
        </p:spPr>
        <p:txBody>
          <a:bodyPr numCol="1" spcCol="468000"/>
          <a:lstStyle>
            <a:lvl1pPr marL="0" indent="0" algn="l">
              <a:buNone/>
              <a:defRPr sz="1600">
                <a:latin typeface="+mj-lt"/>
              </a:defRPr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540BB59-C6B4-4AE6-BCE7-DBF4559F8BD6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5233686" y="4257675"/>
            <a:ext cx="2549247" cy="1538288"/>
          </a:xfrm>
        </p:spPr>
        <p:txBody>
          <a:bodyPr numCol="1" spcCol="468000"/>
          <a:lstStyle>
            <a:lvl1pPr marL="0" indent="0" algn="l">
              <a:lnSpc>
                <a:spcPts val="1450"/>
              </a:lnSpc>
              <a:buNone/>
              <a:defRPr sz="1000"/>
            </a:lvl1pPr>
            <a:lvl2pPr algn="l">
              <a:defRPr sz="1000"/>
            </a:lvl2pPr>
            <a:lvl3pPr algn="l">
              <a:defRPr sz="10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C3AEA02B-8FB1-4308-BCC8-D48CB21F41BF}"/>
              </a:ext>
            </a:extLst>
          </p:cNvPr>
          <p:cNvSpPr>
            <a:spLocks noGrp="1"/>
          </p:cNvSpPr>
          <p:nvPr>
            <p:ph sz="half" idx="24"/>
          </p:nvPr>
        </p:nvSpPr>
        <p:spPr>
          <a:xfrm>
            <a:off x="8100396" y="3605572"/>
            <a:ext cx="2549247" cy="252555"/>
          </a:xfrm>
        </p:spPr>
        <p:txBody>
          <a:bodyPr numCol="1" spcCol="468000"/>
          <a:lstStyle>
            <a:lvl1pPr marL="0" indent="0" algn="l">
              <a:buNone/>
              <a:defRPr sz="1600">
                <a:latin typeface="+mj-lt"/>
              </a:defRPr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85E0518-75E8-4381-9410-B91621B66E9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349653" y="1585913"/>
            <a:ext cx="1741350" cy="1741488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nb-NO"/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F285A820-FCD3-4AC3-A44F-0FEC6BC6FC53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225325" y="1585913"/>
            <a:ext cx="1741350" cy="1741488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nb-NO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D7DA649-7D5D-4279-BD5B-2AD0517ADC1D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100396" y="1585913"/>
            <a:ext cx="1741350" cy="1741488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nb-NO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5077264-A1D6-42F2-B6C4-7F782C48829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225326" y="3900489"/>
            <a:ext cx="2557608" cy="235810"/>
          </a:xfrm>
        </p:spPr>
        <p:txBody>
          <a:bodyPr/>
          <a:lstStyle>
            <a:lvl1pPr>
              <a:buNone/>
              <a:defRPr sz="1000">
                <a:solidFill>
                  <a:schemeClr val="accent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7083E46-BAA7-4B3C-B7D0-D1198AB911FF}"/>
              </a:ext>
            </a:extLst>
          </p:cNvPr>
          <p:cNvSpPr>
            <a:spLocks noGrp="1"/>
          </p:cNvSpPr>
          <p:nvPr>
            <p:ph sz="half" idx="30"/>
          </p:nvPr>
        </p:nvSpPr>
        <p:spPr>
          <a:xfrm>
            <a:off x="2384360" y="4257674"/>
            <a:ext cx="2549247" cy="1538288"/>
          </a:xfrm>
        </p:spPr>
        <p:txBody>
          <a:bodyPr numCol="1" spcCol="468000"/>
          <a:lstStyle>
            <a:lvl1pPr marL="0" indent="0" algn="l">
              <a:lnSpc>
                <a:spcPts val="1450"/>
              </a:lnSpc>
              <a:buNone/>
              <a:defRPr sz="1000"/>
            </a:lvl1pPr>
            <a:lvl2pPr algn="l">
              <a:defRPr sz="1000"/>
            </a:lvl2pPr>
            <a:lvl3pPr algn="l">
              <a:defRPr sz="10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5DFFD913-396C-41F6-8C93-166010CBDCE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2376000" y="3900488"/>
            <a:ext cx="2557608" cy="235810"/>
          </a:xfrm>
        </p:spPr>
        <p:txBody>
          <a:bodyPr/>
          <a:lstStyle>
            <a:lvl1pPr>
              <a:buNone/>
              <a:defRPr sz="1000">
                <a:solidFill>
                  <a:schemeClr val="accent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6916BD6-24BD-4C1B-ADC4-D213BAE6786A}"/>
              </a:ext>
            </a:extLst>
          </p:cNvPr>
          <p:cNvSpPr>
            <a:spLocks noGrp="1"/>
          </p:cNvSpPr>
          <p:nvPr>
            <p:ph sz="half" idx="32"/>
          </p:nvPr>
        </p:nvSpPr>
        <p:spPr>
          <a:xfrm>
            <a:off x="8108756" y="4257674"/>
            <a:ext cx="2549247" cy="1538288"/>
          </a:xfrm>
        </p:spPr>
        <p:txBody>
          <a:bodyPr numCol="1" spcCol="468000"/>
          <a:lstStyle>
            <a:lvl1pPr marL="0" indent="0" algn="l">
              <a:lnSpc>
                <a:spcPts val="1450"/>
              </a:lnSpc>
              <a:buNone/>
              <a:defRPr sz="1000"/>
            </a:lvl1pPr>
            <a:lvl2pPr algn="l">
              <a:defRPr sz="1000"/>
            </a:lvl2pPr>
            <a:lvl3pPr algn="l">
              <a:defRPr sz="10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4D9D4ABF-3668-4E36-BFDE-55AFD4C3518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100396" y="3900488"/>
            <a:ext cx="2557608" cy="235810"/>
          </a:xfrm>
        </p:spPr>
        <p:txBody>
          <a:bodyPr/>
          <a:lstStyle>
            <a:lvl1pPr>
              <a:buNone/>
              <a:defRPr sz="1000">
                <a:solidFill>
                  <a:schemeClr val="accent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44381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with image right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E9F9AD9-9C02-44BA-9210-B82E9651468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382408" y="3489158"/>
            <a:ext cx="4589892" cy="256874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C7FB8FB-081C-493B-90FE-ADB72638DDF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22670" y="1419225"/>
            <a:ext cx="5069330" cy="5438775"/>
          </a:xfrm>
        </p:spPr>
        <p:txBody>
          <a:bodyPr/>
          <a:lstStyle/>
          <a:p>
            <a:r>
              <a:rPr lang="en-GB"/>
              <a:t>Click icon to add picture</a:t>
            </a:r>
            <a:endParaRPr lang="nb-NO" dirty="0"/>
          </a:p>
        </p:txBody>
      </p:sp>
      <p:sp>
        <p:nvSpPr>
          <p:cNvPr id="13" name="Title 13">
            <a:extLst>
              <a:ext uri="{FF2B5EF4-FFF2-40B4-BE49-F238E27FC236}">
                <a16:creationId xmlns:a16="http://schemas.microsoft.com/office/drawing/2014/main" id="{67BDF0C6-71CA-4FB0-873B-A8A5E3790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146" y="1620003"/>
            <a:ext cx="5306100" cy="1634708"/>
          </a:xfrm>
        </p:spPr>
        <p:txBody>
          <a:bodyPr lIns="0" tIns="0" rIns="0" bIns="0" anchor="t"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58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ont page pictu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1E0B2A-9480-4D99-ADC2-3EA5493B886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en-GB"/>
              <a:t>Click insert -&gt; Picture -&gt; This Device to add or change the picture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2A49ED-070B-4824-910D-AF5EF67FA7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2431" y="2759744"/>
            <a:ext cx="4007138" cy="1130467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4679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with graph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8C29CE-62AC-4A69-A998-2D14131D3377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122670" y="1419225"/>
            <a:ext cx="5069330" cy="5438775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/>
            </a:lvl1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163C77E-B3FC-4879-AF31-6158B06EB16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382408" y="3489158"/>
            <a:ext cx="4589892" cy="256874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13" name="Title 13">
            <a:extLst>
              <a:ext uri="{FF2B5EF4-FFF2-40B4-BE49-F238E27FC236}">
                <a16:creationId xmlns:a16="http://schemas.microsoft.com/office/drawing/2014/main" id="{4CDACC65-CB57-460A-811A-4027E27EA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146" y="1620003"/>
            <a:ext cx="5306100" cy="1634708"/>
          </a:xfrm>
        </p:spPr>
        <p:txBody>
          <a:bodyPr lIns="0" tIns="0" rIns="0" bIns="0" anchor="t"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4038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pictur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DBE4754-4DF3-4F10-A18F-E80A2BD9C365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marL="223838" marR="0" lvl="0" indent="-204788" algn="l" defTabSz="91435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Click insert -&gt; Picture -&gt; This Device to add or change the picture</a:t>
            </a:r>
          </a:p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2AA8A0-A423-4AB5-BC15-E26FB42BEB00}" type="slidenum">
              <a:rPr lang="en-GB" smtClean="0"/>
              <a:pPr/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16E33D6-CE21-44D3-A1F9-4393FCDC3F3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19222" y="4445795"/>
            <a:ext cx="2549247" cy="481013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FontTx/>
              <a:buNone/>
              <a:defRPr sz="1000" b="0" i="0" u="none" cap="none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Title 13">
            <a:extLst>
              <a:ext uri="{FF2B5EF4-FFF2-40B4-BE49-F238E27FC236}">
                <a16:creationId xmlns:a16="http://schemas.microsoft.com/office/drawing/2014/main" id="{1E39E542-1C34-4E2E-A9AE-D0136950E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914" y="2467146"/>
            <a:ext cx="10715861" cy="1841768"/>
          </a:xfrm>
        </p:spPr>
        <p:txBody>
          <a:bodyPr lIns="0" tIns="0" rIns="0" bIns="0" anchor="b"/>
          <a:lstStyle>
            <a:lvl1pPr algn="ctr">
              <a:lnSpc>
                <a:spcPts val="7300"/>
              </a:lnSpc>
              <a:defRPr lang="en-US" sz="74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F9D7312-CB9E-4925-8E12-1C0ABFFCA8D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79730" y="251220"/>
            <a:ext cx="760751" cy="21519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2009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dark gre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2AA8A0-A423-4AB5-BC15-E26FB42BEB00}" type="slidenum">
              <a:rPr lang="en-GB" smtClean="0"/>
              <a:pPr/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B53B46FD-0F65-4C0B-A53E-41628AB4BAF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19222" y="4445795"/>
            <a:ext cx="2549247" cy="481013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FontTx/>
              <a:buNone/>
              <a:defRPr sz="1000" b="0" i="0" u="none" cap="none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BBBDAE8-04D9-49C2-9527-CF4D0BF02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914" y="2467146"/>
            <a:ext cx="10715861" cy="1841768"/>
          </a:xfrm>
        </p:spPr>
        <p:txBody>
          <a:bodyPr lIns="0" tIns="0" rIns="0" bIns="0" anchor="b"/>
          <a:lstStyle>
            <a:lvl1pPr algn="ctr">
              <a:lnSpc>
                <a:spcPts val="7300"/>
              </a:lnSpc>
              <a:defRPr lang="en-US" sz="74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5E410787-AF77-4DCB-A00E-F2A771976F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79730" y="251220"/>
            <a:ext cx="760751" cy="21519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9315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light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2AA8A0-A423-4AB5-BC15-E26FB42BEB00}" type="slidenum">
              <a:rPr lang="en-GB" smtClean="0"/>
              <a:pPr/>
              <a:t>‹#›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7EC3D90F-3217-4E6B-B650-355D9EF4773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19222" y="4445795"/>
            <a:ext cx="2549247" cy="481013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FontTx/>
              <a:buNone/>
              <a:defRPr sz="1000" b="0" i="0" u="none" cap="none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Title 13">
            <a:extLst>
              <a:ext uri="{FF2B5EF4-FFF2-40B4-BE49-F238E27FC236}">
                <a16:creationId xmlns:a16="http://schemas.microsoft.com/office/drawing/2014/main" id="{DEC5619F-1385-4EC7-948F-1EF12E615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914" y="2467146"/>
            <a:ext cx="10715861" cy="1841768"/>
          </a:xfrm>
        </p:spPr>
        <p:txBody>
          <a:bodyPr lIns="0" tIns="0" rIns="0" bIns="0" anchor="b"/>
          <a:lstStyle>
            <a:lvl1pPr algn="ctr">
              <a:lnSpc>
                <a:spcPts val="7300"/>
              </a:lnSpc>
              <a:defRPr lang="en-US" sz="74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353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big text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7E1A71-E056-4EC4-882C-C98709B604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6146" y="1298471"/>
            <a:ext cx="11341044" cy="435133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4000" b="0" i="0" u="none" cap="none">
                <a:solidFill>
                  <a:srgbClr val="000000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4000" b="0" i="0" u="none" cap="none">
                <a:solidFill>
                  <a:srgbClr val="000000"/>
                </a:solidFill>
                <a:latin typeface="+mj-lt"/>
              </a:defRPr>
            </a:lvl2pPr>
            <a:lvl3pPr>
              <a:lnSpc>
                <a:spcPts val="4800"/>
              </a:lnSpc>
              <a:defRPr/>
            </a:lvl3pPr>
            <a:lvl4pPr>
              <a:lnSpc>
                <a:spcPts val="4800"/>
              </a:lnSpc>
              <a:defRPr/>
            </a:lvl4pPr>
            <a:lvl5pPr>
              <a:lnSpc>
                <a:spcPts val="48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7DC44-3A85-4CEC-A8E9-69B65687D35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447BB-20C0-413D-9337-37EE43F3194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3083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three lines with imag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4AC7A85-8938-42A7-995A-CD5F2DCA69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350447" y="3497263"/>
            <a:ext cx="9841553" cy="3360738"/>
          </a:xfrm>
        </p:spPr>
        <p:txBody>
          <a:bodyPr/>
          <a:lstStyle/>
          <a:p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D27C5A-651A-48BA-A23B-09693C7C7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146" y="1620002"/>
            <a:ext cx="11341044" cy="1672650"/>
          </a:xfrm>
        </p:spPr>
        <p:txBody>
          <a:bodyPr lIns="0" tIns="0" rIns="0" bIns="0" anchor="t"/>
          <a:lstStyle>
            <a:lvl1pPr>
              <a:defRPr lang="en-US" sz="40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3C9B4-17EC-4C45-B5F6-19F2424A9F5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DEC51-3620-4B55-BFF0-733E50DAA4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2233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75F208-AF25-4A97-A4FE-F9611210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983897"/>
            <a:ext cx="11341044" cy="1672650"/>
          </a:xfrm>
        </p:spPr>
        <p:txBody>
          <a:bodyPr lIns="0" tIns="0" rIns="0" bIns="0" anchor="t"/>
          <a:lstStyle>
            <a:lvl1pPr>
              <a:defRPr lang="en-US" sz="4000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AF044-98C6-455C-9CE2-D5D965D26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04DBC-6FCE-4A60-90D4-6A9B5B2B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142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rge bulletlist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FA981B66-AF7C-450A-8DEE-EF528AD0FF1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307493" y="1730113"/>
            <a:ext cx="9635572" cy="4253948"/>
          </a:xfrm>
          <a:prstGeom prst="rect">
            <a:avLst/>
          </a:prstGeom>
        </p:spPr>
        <p:txBody>
          <a:bodyPr lIns="0" tIns="0" rIns="0" bIns="0"/>
          <a:lstStyle>
            <a:lvl1pPr marL="520700" indent="-501650">
              <a:defRPr sz="4000">
                <a:latin typeface="+mj-lt"/>
              </a:defRPr>
            </a:lvl1pPr>
            <a:lvl2pPr marL="539750" indent="444500">
              <a:defRPr sz="4000">
                <a:latin typeface="+mj-lt"/>
              </a:defRPr>
            </a:lvl2pPr>
            <a:lvl3pPr marL="1346200" indent="-361950">
              <a:defRPr sz="4000">
                <a:latin typeface="+mj-lt"/>
              </a:defRPr>
            </a:lvl3pPr>
            <a:lvl4pPr marL="1797050" indent="-450850">
              <a:defRPr sz="4000">
                <a:latin typeface="+mj-lt"/>
              </a:defRPr>
            </a:lvl4pPr>
            <a:lvl5pPr marL="2152650" indent="-355600">
              <a:defRPr sz="40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E3EB5-C5CC-4F5D-89F9-3414663A2D6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EC08B-C4E9-470C-AAA1-D14E8E68B12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itle 13">
            <a:extLst>
              <a:ext uri="{FF2B5EF4-FFF2-40B4-BE49-F238E27FC236}">
                <a16:creationId xmlns:a16="http://schemas.microsoft.com/office/drawing/2014/main" id="{ECB92969-4F2B-42AC-BA99-B15B1F420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7"/>
            <a:ext cx="11509636" cy="980184"/>
          </a:xfrm>
        </p:spPr>
        <p:txBody>
          <a:bodyPr lIns="0" tIns="0" rIns="0" bIns="0" anchor="t"/>
          <a:lstStyle>
            <a:lvl1pPr>
              <a:defRPr sz="4000"/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836414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list big and pictur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DC56BC4-84B7-47A9-A825-03801A8C285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43750" y="1948704"/>
            <a:ext cx="5048250" cy="4909296"/>
          </a:xfrm>
        </p:spPr>
        <p:txBody>
          <a:bodyPr/>
          <a:lstStyle/>
          <a:p>
            <a:endParaRPr lang="nb-NO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56C1379-F45D-4EB5-8771-D3E0A14326D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2353613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2200"/>
            </a:lvl1pPr>
            <a:lvl2pPr marL="628650" indent="-269875">
              <a:defRPr sz="2200"/>
            </a:lvl2pPr>
            <a:lvl3pPr marL="895350" indent="-266700">
              <a:defRPr sz="2200"/>
            </a:lvl3pPr>
            <a:lvl4pPr marL="1166813" indent="-271463">
              <a:defRPr sz="2200"/>
            </a:lvl4pPr>
            <a:lvl5pPr marL="1433513" indent="-266700"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3905A-008B-4543-A5B5-7A6B6D21658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59605-08C0-445E-9BCC-0C6B4A7A5A7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3">
            <a:extLst>
              <a:ext uri="{FF2B5EF4-FFF2-40B4-BE49-F238E27FC236}">
                <a16:creationId xmlns:a16="http://schemas.microsoft.com/office/drawing/2014/main" id="{9047DF78-E234-48BE-9499-23B9542A7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6"/>
            <a:ext cx="11509636" cy="1118331"/>
          </a:xfrm>
        </p:spPr>
        <p:txBody>
          <a:bodyPr lIns="0" tIns="0" rIns="0" bIns="0" anchor="t"/>
          <a:lstStyle>
            <a:lvl1pPr>
              <a:defRPr sz="3600"/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142739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bulletpoints larg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96792D4C-816C-4BA4-8E4C-1FA54F3B4BA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353613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2200"/>
            </a:lvl1pPr>
            <a:lvl2pPr marL="628650" indent="-269875">
              <a:defRPr sz="2200"/>
            </a:lvl2pPr>
            <a:lvl3pPr marL="895350" indent="-266700">
              <a:defRPr sz="2200"/>
            </a:lvl3pPr>
            <a:lvl4pPr marL="1166813" indent="-271463">
              <a:defRPr sz="2200"/>
            </a:lvl4pPr>
            <a:lvl5pPr marL="1433513" indent="-266700"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8" name="Content Placeholder 14">
            <a:extLst>
              <a:ext uri="{FF2B5EF4-FFF2-40B4-BE49-F238E27FC236}">
                <a16:creationId xmlns:a16="http://schemas.microsoft.com/office/drawing/2014/main" id="{700B79EA-D625-4B59-92C6-4BCB5371531E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132291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2200"/>
            </a:lvl1pPr>
            <a:lvl2pPr marL="628650" indent="-269875">
              <a:defRPr sz="2200"/>
            </a:lvl2pPr>
            <a:lvl3pPr marL="895350" indent="-266700">
              <a:defRPr sz="2200"/>
            </a:lvl3pPr>
            <a:lvl4pPr marL="1166813" indent="-271463">
              <a:defRPr sz="2200"/>
            </a:lvl4pPr>
            <a:lvl5pPr marL="1433513" indent="-266700"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EE7A1-4B91-406C-8890-0751DD0FE7B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8D7A8-BBEC-46A4-BD23-35F75A47B0B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3">
            <a:extLst>
              <a:ext uri="{FF2B5EF4-FFF2-40B4-BE49-F238E27FC236}">
                <a16:creationId xmlns:a16="http://schemas.microsoft.com/office/drawing/2014/main" id="{88DC73E5-F5E9-4001-9153-5A65164EB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6"/>
            <a:ext cx="11509636" cy="1118331"/>
          </a:xfrm>
        </p:spPr>
        <p:txBody>
          <a:bodyPr lIns="0" tIns="0" rIns="0" bIns="0" anchor="t"/>
          <a:lstStyle>
            <a:lvl1pPr>
              <a:defRPr sz="3600"/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18801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page blac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DBA6B68-35D3-4B69-9BF3-54D195E4CB9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6659" y="4056981"/>
            <a:ext cx="11390530" cy="2680703"/>
          </a:xfrm>
        </p:spPr>
        <p:txBody>
          <a:bodyPr lIns="0" tIns="0" rIns="0" bIns="0" anchor="b"/>
          <a:lstStyle>
            <a:lvl1pPr algn="l">
              <a:lnSpc>
                <a:spcPts val="7000"/>
              </a:lnSpc>
              <a:defRPr sz="7400"/>
            </a:lvl1pPr>
          </a:lstStyle>
          <a:p>
            <a:r>
              <a:rPr lang="en-GB" noProof="0"/>
              <a:t>Click</a:t>
            </a:r>
            <a:r>
              <a:rPr lang="en-GB"/>
              <a:t> to edit Master </a:t>
            </a:r>
            <a:br>
              <a:rPr lang="en-GB"/>
            </a:br>
            <a:r>
              <a:rPr lang="en-GB"/>
              <a:t>Title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3FC234-EFB7-44CD-B58A-B49DC7F972A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79730" y="251220"/>
            <a:ext cx="760751" cy="21519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841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list and picture small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DC56BC4-84B7-47A9-A825-03801A8C285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43750" y="1948704"/>
            <a:ext cx="5048250" cy="4909296"/>
          </a:xfrm>
        </p:spPr>
        <p:txBody>
          <a:bodyPr/>
          <a:lstStyle/>
          <a:p>
            <a:endParaRPr lang="nb-NO"/>
          </a:p>
        </p:txBody>
      </p:sp>
      <p:sp>
        <p:nvSpPr>
          <p:cNvPr id="16" name="Content Placeholder 14">
            <a:extLst>
              <a:ext uri="{FF2B5EF4-FFF2-40B4-BE49-F238E27FC236}">
                <a16:creationId xmlns:a16="http://schemas.microsoft.com/office/drawing/2014/main" id="{AC0E13FE-6F22-4C57-8440-0B64E1AD403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353613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1600"/>
            </a:lvl1pPr>
            <a:lvl2pPr marL="628650" indent="-269875">
              <a:defRPr sz="1600"/>
            </a:lvl2pPr>
            <a:lvl3pPr marL="895350" indent="-266700">
              <a:defRPr sz="1600"/>
            </a:lvl3pPr>
            <a:lvl4pPr marL="1166813" indent="-271463">
              <a:defRPr sz="1600"/>
            </a:lvl4pPr>
            <a:lvl5pPr marL="1433513" indent="-266700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BE4D2-5785-45A4-BE48-0D41DE18E416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A33BD-1A47-4F23-9AB3-0C5E81E15861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3">
            <a:extLst>
              <a:ext uri="{FF2B5EF4-FFF2-40B4-BE49-F238E27FC236}">
                <a16:creationId xmlns:a16="http://schemas.microsoft.com/office/drawing/2014/main" id="{FC584FC0-720F-4FB9-91A9-661D71A21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6"/>
            <a:ext cx="11509636" cy="1118331"/>
          </a:xfrm>
        </p:spPr>
        <p:txBody>
          <a:bodyPr lIns="0" tIns="0" rIns="0" bIns="0" anchor="t"/>
          <a:lstStyle>
            <a:lvl1pPr>
              <a:defRPr sz="3600"/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614047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list small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9BC90004-AAAB-41A3-8D1F-15346AB0B29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353613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1600"/>
            </a:lvl1pPr>
            <a:lvl2pPr marL="628650" indent="-269875">
              <a:defRPr sz="1600"/>
            </a:lvl2pPr>
            <a:lvl3pPr marL="895350" indent="-266700">
              <a:defRPr sz="1600"/>
            </a:lvl3pPr>
            <a:lvl4pPr marL="1166813" indent="-271463">
              <a:defRPr sz="1600"/>
            </a:lvl4pPr>
            <a:lvl5pPr marL="1433513" indent="-266700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9" name="Content Placeholder 14">
            <a:extLst>
              <a:ext uri="{FF2B5EF4-FFF2-40B4-BE49-F238E27FC236}">
                <a16:creationId xmlns:a16="http://schemas.microsoft.com/office/drawing/2014/main" id="{5FCF9CBD-E79E-4DF9-A0F4-3AB0ED8427E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132291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1600"/>
            </a:lvl1pPr>
            <a:lvl2pPr marL="628650" indent="-269875">
              <a:defRPr sz="1600"/>
            </a:lvl2pPr>
            <a:lvl3pPr marL="895350" indent="-266700">
              <a:defRPr sz="1600"/>
            </a:lvl3pPr>
            <a:lvl4pPr marL="1166813" indent="-271463">
              <a:defRPr sz="1600"/>
            </a:lvl4pPr>
            <a:lvl5pPr marL="1433513" indent="-266700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59B49-19DE-44D2-91B5-EA930CD0218A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6BEF2-648A-438F-8CE7-23CBD61A91C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3">
            <a:extLst>
              <a:ext uri="{FF2B5EF4-FFF2-40B4-BE49-F238E27FC236}">
                <a16:creationId xmlns:a16="http://schemas.microsoft.com/office/drawing/2014/main" id="{FED8AE6F-7D95-40FB-8988-9F766A1EE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6"/>
            <a:ext cx="11509636" cy="1118331"/>
          </a:xfrm>
        </p:spPr>
        <p:txBody>
          <a:bodyPr lIns="0" tIns="0" rIns="0" bIns="0" anchor="t"/>
          <a:lstStyle>
            <a:lvl1pPr>
              <a:defRPr sz="3600"/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8052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with introduction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E9F9AD9-9C02-44BA-9210-B82E9651468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351039" y="3489157"/>
            <a:ext cx="4516147" cy="232744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 </a:t>
            </a:r>
          </a:p>
          <a:p>
            <a:pPr lvl="0"/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49E284-2BD4-4CD2-BC3A-533119B0FDD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6484" y="3489158"/>
            <a:ext cx="4640706" cy="232744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11" name="Title 13">
            <a:extLst>
              <a:ext uri="{FF2B5EF4-FFF2-40B4-BE49-F238E27FC236}">
                <a16:creationId xmlns:a16="http://schemas.microsoft.com/office/drawing/2014/main" id="{F23552D2-3071-424E-B599-EB5EF9E9F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146" y="1608098"/>
            <a:ext cx="11341044" cy="1684555"/>
          </a:xfrm>
        </p:spPr>
        <p:txBody>
          <a:bodyPr lIns="0" tIns="0" rIns="0" bIns="0" anchor="t"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48805-6D73-4DFD-9AF7-8FB5A4B5CCE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60640-8A35-43EE-8B79-8E7B2FB8872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32930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oxes and introduction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1961DBC-C74A-4AB1-92FE-B8A79BE4A56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358598" y="1439194"/>
            <a:ext cx="4539958" cy="505702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43ADD65-E888-4467-8102-5F77B008783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6484" y="1439194"/>
            <a:ext cx="4640706" cy="505702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1A910-4342-4125-A95E-CC060CA5743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AE05D-39F5-4CCD-81CE-6FB95FEE243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8613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pictures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D3034CD-D200-4CD3-A84F-732675E785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362354" y="4914900"/>
            <a:ext cx="4600874" cy="19431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63805F7C-65D6-4E30-BD5E-0FA4DD193B8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30042" y="4914900"/>
            <a:ext cx="5061958" cy="19431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368BA9C-1A9F-4762-B898-CDE34E13D56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130042" y="1439573"/>
            <a:ext cx="4657149" cy="2879725"/>
          </a:xfrm>
          <a:prstGeom prst="rect">
            <a:avLst/>
          </a:prstGeom>
        </p:spPr>
        <p:txBody>
          <a:bodyPr lIns="0" tIns="0" rIns="0" bIns="0"/>
          <a:lstStyle>
            <a:lvl1pPr marL="138113" indent="-119063">
              <a:lnSpc>
                <a:spcPct val="100000"/>
              </a:lnSpc>
              <a:spcBef>
                <a:spcPts val="0"/>
              </a:spcBef>
              <a:defRPr sz="1000"/>
            </a:lvl1pPr>
            <a:lvl2pPr marL="311150" indent="-130175">
              <a:lnSpc>
                <a:spcPct val="100000"/>
              </a:lnSpc>
              <a:spcBef>
                <a:spcPts val="0"/>
              </a:spcBef>
              <a:defRPr sz="1000"/>
            </a:lvl2pPr>
            <a:lvl3pPr marL="485775" indent="-128588">
              <a:lnSpc>
                <a:spcPct val="100000"/>
              </a:lnSpc>
              <a:spcBef>
                <a:spcPts val="0"/>
              </a:spcBef>
              <a:defRPr sz="1000"/>
            </a:lvl3pPr>
            <a:lvl4pPr marL="676275" indent="-138113">
              <a:lnSpc>
                <a:spcPct val="100000"/>
              </a:lnSpc>
              <a:spcBef>
                <a:spcPts val="0"/>
              </a:spcBef>
              <a:defRPr sz="1000"/>
            </a:lvl4pPr>
            <a:lvl5pPr>
              <a:lnSpc>
                <a:spcPct val="100000"/>
              </a:lnSpc>
              <a:spcBef>
                <a:spcPts val="0"/>
              </a:spcBef>
              <a:tabLst>
                <a:tab pos="860425" algn="l"/>
              </a:tabLst>
              <a:defRPr sz="1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20" name="Content Placeholder 14">
            <a:extLst>
              <a:ext uri="{FF2B5EF4-FFF2-40B4-BE49-F238E27FC236}">
                <a16:creationId xmlns:a16="http://schemas.microsoft.com/office/drawing/2014/main" id="{D3DE7805-DE5F-4100-9FE7-B321324800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362354" y="1439573"/>
            <a:ext cx="4657149" cy="2879725"/>
          </a:xfrm>
          <a:prstGeom prst="rect">
            <a:avLst/>
          </a:prstGeom>
        </p:spPr>
        <p:txBody>
          <a:bodyPr lIns="0" tIns="0" rIns="0" bIns="0"/>
          <a:lstStyle>
            <a:lvl1pPr marL="138113" indent="-119063">
              <a:lnSpc>
                <a:spcPct val="100000"/>
              </a:lnSpc>
              <a:spcBef>
                <a:spcPts val="0"/>
              </a:spcBef>
              <a:defRPr sz="1000"/>
            </a:lvl1pPr>
            <a:lvl2pPr marL="311150" indent="-130175">
              <a:lnSpc>
                <a:spcPct val="100000"/>
              </a:lnSpc>
              <a:spcBef>
                <a:spcPts val="0"/>
              </a:spcBef>
              <a:defRPr sz="1000"/>
            </a:lvl2pPr>
            <a:lvl3pPr marL="485775" indent="-128588">
              <a:lnSpc>
                <a:spcPct val="100000"/>
              </a:lnSpc>
              <a:spcBef>
                <a:spcPts val="0"/>
              </a:spcBef>
              <a:defRPr sz="1000"/>
            </a:lvl3pPr>
            <a:lvl4pPr marL="676275" indent="-138113">
              <a:lnSpc>
                <a:spcPct val="100000"/>
              </a:lnSpc>
              <a:spcBef>
                <a:spcPts val="0"/>
              </a:spcBef>
              <a:defRPr sz="1000"/>
            </a:lvl4pPr>
            <a:lvl5pPr>
              <a:lnSpc>
                <a:spcPct val="100000"/>
              </a:lnSpc>
              <a:spcBef>
                <a:spcPts val="0"/>
              </a:spcBef>
              <a:tabLst>
                <a:tab pos="860425" algn="l"/>
              </a:tabLst>
              <a:defRPr sz="1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135428A-42AA-4C2C-B032-4D4C416231B6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480BECF-C753-43B7-B826-ACC3EA2F9E52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2442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3935AC6-D81D-42EB-9C49-321134F155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358597" y="1439194"/>
            <a:ext cx="2618920" cy="1989806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BF7E32-D8F8-4F62-958F-9C34DBA3481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0158" y="1451092"/>
            <a:ext cx="5653377" cy="4774779"/>
          </a:xfrm>
          <a:prstGeom prst="rect">
            <a:avLst/>
          </a:prstGeom>
        </p:spPr>
        <p:txBody>
          <a:bodyPr lIns="0" tIns="0" rIns="0" bIns="0" numCol="2" spcCol="36000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000" b="0" i="0" u="none" cap="none"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4A76F-986A-4019-BCD1-E97AAAB00E59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CCFCD6-89D5-46C6-9095-549CE7D9A51D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1968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pictur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7FF07DA-FCC2-46CA-AC30-9D3D84EB665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105775" y="1419225"/>
            <a:ext cx="4086225" cy="5438775"/>
          </a:xfrm>
        </p:spPr>
        <p:txBody>
          <a:bodyPr/>
          <a:lstStyle/>
          <a:p>
            <a:endParaRPr lang="nb-NO"/>
          </a:p>
        </p:txBody>
      </p:sp>
      <p:sp>
        <p:nvSpPr>
          <p:cNvPr id="13" name="Content Placeholder 14">
            <a:extLst>
              <a:ext uri="{FF2B5EF4-FFF2-40B4-BE49-F238E27FC236}">
                <a16:creationId xmlns:a16="http://schemas.microsoft.com/office/drawing/2014/main" id="{8563A488-2536-411B-996C-C13E1E15BE1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362354" y="1439573"/>
            <a:ext cx="5585307" cy="4771058"/>
          </a:xfrm>
          <a:prstGeom prst="rect">
            <a:avLst/>
          </a:prstGeom>
        </p:spPr>
        <p:txBody>
          <a:bodyPr lIns="0" tIns="0" rIns="0" bIns="0" numCol="2" spcCol="360000"/>
          <a:lstStyle>
            <a:lvl1pPr marL="138113" indent="-119063">
              <a:lnSpc>
                <a:spcPct val="100000"/>
              </a:lnSpc>
              <a:spcBef>
                <a:spcPts val="0"/>
              </a:spcBef>
              <a:defRPr sz="1000"/>
            </a:lvl1pPr>
            <a:lvl2pPr marL="311150" indent="-130175">
              <a:lnSpc>
                <a:spcPct val="100000"/>
              </a:lnSpc>
              <a:spcBef>
                <a:spcPts val="0"/>
              </a:spcBef>
              <a:defRPr sz="1000"/>
            </a:lvl2pPr>
            <a:lvl3pPr marL="485775" indent="-128588">
              <a:lnSpc>
                <a:spcPct val="100000"/>
              </a:lnSpc>
              <a:spcBef>
                <a:spcPts val="0"/>
              </a:spcBef>
              <a:defRPr sz="1000"/>
            </a:lvl3pPr>
            <a:lvl4pPr marL="676275" indent="-138113">
              <a:lnSpc>
                <a:spcPct val="100000"/>
              </a:lnSpc>
              <a:spcBef>
                <a:spcPts val="0"/>
              </a:spcBef>
              <a:defRPr sz="1000"/>
            </a:lvl4pPr>
            <a:lvl5pPr>
              <a:lnSpc>
                <a:spcPct val="100000"/>
              </a:lnSpc>
              <a:spcBef>
                <a:spcPts val="0"/>
              </a:spcBef>
              <a:tabLst>
                <a:tab pos="860425" algn="l"/>
              </a:tabLst>
              <a:defRPr sz="1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943D4-7819-43F5-9FD8-FEA6727789F4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D9FD7-0B72-4101-9FA2-3A258133B032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3317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tion page with three round pictures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2145E59-10E5-45C4-A508-CD49F63AF7E0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2376000" y="3605572"/>
            <a:ext cx="2549247" cy="252555"/>
          </a:xfrm>
        </p:spPr>
        <p:txBody>
          <a:bodyPr numCol="1" spcCol="468000"/>
          <a:lstStyle>
            <a:lvl1pPr marL="0" indent="0" algn="l">
              <a:buNone/>
              <a:defRPr sz="1600">
                <a:latin typeface="+mj-lt"/>
              </a:defRPr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</a:t>
            </a:r>
            <a:endParaRPr lang="en-GB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85C96D4-FFE8-4385-8F84-8328773AB144}"/>
              </a:ext>
            </a:extLst>
          </p:cNvPr>
          <p:cNvSpPr>
            <a:spLocks noGrp="1"/>
          </p:cNvSpPr>
          <p:nvPr>
            <p:ph sz="half" idx="22"/>
          </p:nvPr>
        </p:nvSpPr>
        <p:spPr>
          <a:xfrm>
            <a:off x="5233686" y="3605572"/>
            <a:ext cx="2549247" cy="252555"/>
          </a:xfrm>
        </p:spPr>
        <p:txBody>
          <a:bodyPr numCol="1" spcCol="468000"/>
          <a:lstStyle>
            <a:lvl1pPr marL="0" indent="0" algn="l">
              <a:buNone/>
              <a:defRPr sz="1600">
                <a:latin typeface="+mj-lt"/>
              </a:defRPr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 dirty="0"/>
              <a:t>Click to edit Master text 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C3AEA02B-8FB1-4308-BCC8-D48CB21F41BF}"/>
              </a:ext>
            </a:extLst>
          </p:cNvPr>
          <p:cNvSpPr>
            <a:spLocks noGrp="1"/>
          </p:cNvSpPr>
          <p:nvPr>
            <p:ph sz="half" idx="24"/>
          </p:nvPr>
        </p:nvSpPr>
        <p:spPr>
          <a:xfrm>
            <a:off x="8100396" y="3605572"/>
            <a:ext cx="2549247" cy="252555"/>
          </a:xfrm>
        </p:spPr>
        <p:txBody>
          <a:bodyPr numCol="1" spcCol="468000"/>
          <a:lstStyle>
            <a:lvl1pPr marL="0" indent="0" algn="l">
              <a:buNone/>
              <a:defRPr sz="1600">
                <a:latin typeface="+mj-lt"/>
              </a:defRPr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85E0518-75E8-4381-9410-B91621B66E9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349653" y="1585913"/>
            <a:ext cx="1741350" cy="1741488"/>
          </a:xfrm>
          <a:prstGeom prst="ellipse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F285A820-FCD3-4AC3-A44F-0FEC6BC6FC53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225325" y="1585913"/>
            <a:ext cx="1741350" cy="1741488"/>
          </a:xfrm>
          <a:prstGeom prst="ellipse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D7DA649-7D5D-4279-BD5B-2AD0517ADC1D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100396" y="1585913"/>
            <a:ext cx="1741350" cy="1741488"/>
          </a:xfrm>
          <a:prstGeom prst="ellipse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4FB0F34-5CC6-4A06-901E-B6A73F1455E2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5233686" y="4257675"/>
            <a:ext cx="2549247" cy="1538288"/>
          </a:xfrm>
        </p:spPr>
        <p:txBody>
          <a:bodyPr numCol="1" spcCol="468000"/>
          <a:lstStyle>
            <a:lvl1pPr marL="0" indent="0" algn="l">
              <a:lnSpc>
                <a:spcPts val="1450"/>
              </a:lnSpc>
              <a:buNone/>
              <a:defRPr sz="1000"/>
            </a:lvl1pPr>
            <a:lvl2pPr algn="l">
              <a:defRPr sz="1000"/>
            </a:lvl2pPr>
            <a:lvl3pPr algn="l">
              <a:defRPr sz="10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070A9842-EE90-494F-8156-17DF063D0C7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225326" y="3900489"/>
            <a:ext cx="2557608" cy="235810"/>
          </a:xfrm>
        </p:spPr>
        <p:txBody>
          <a:bodyPr/>
          <a:lstStyle>
            <a:lvl1pPr>
              <a:buNone/>
              <a:defRPr sz="1000">
                <a:solidFill>
                  <a:schemeClr val="accent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7B50C4B-877C-494D-BA28-154DBB02BFD0}"/>
              </a:ext>
            </a:extLst>
          </p:cNvPr>
          <p:cNvSpPr>
            <a:spLocks noGrp="1"/>
          </p:cNvSpPr>
          <p:nvPr>
            <p:ph sz="half" idx="30"/>
          </p:nvPr>
        </p:nvSpPr>
        <p:spPr>
          <a:xfrm>
            <a:off x="2384360" y="4257674"/>
            <a:ext cx="2549247" cy="1538288"/>
          </a:xfrm>
        </p:spPr>
        <p:txBody>
          <a:bodyPr numCol="1" spcCol="468000"/>
          <a:lstStyle>
            <a:lvl1pPr marL="0" indent="0" algn="l">
              <a:lnSpc>
                <a:spcPts val="1450"/>
              </a:lnSpc>
              <a:buNone/>
              <a:defRPr sz="1000"/>
            </a:lvl1pPr>
            <a:lvl2pPr algn="l">
              <a:defRPr sz="1000"/>
            </a:lvl2pPr>
            <a:lvl3pPr algn="l">
              <a:defRPr sz="10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FA082DE4-FAD3-4158-A21F-5AB56439FC8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2376000" y="3900488"/>
            <a:ext cx="2557608" cy="235810"/>
          </a:xfrm>
        </p:spPr>
        <p:txBody>
          <a:bodyPr/>
          <a:lstStyle>
            <a:lvl1pPr>
              <a:buNone/>
              <a:defRPr sz="1000">
                <a:solidFill>
                  <a:schemeClr val="accent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D79CE8B5-1DE1-477A-9F75-31F960C6E782}"/>
              </a:ext>
            </a:extLst>
          </p:cNvPr>
          <p:cNvSpPr>
            <a:spLocks noGrp="1"/>
          </p:cNvSpPr>
          <p:nvPr>
            <p:ph sz="half" idx="32"/>
          </p:nvPr>
        </p:nvSpPr>
        <p:spPr>
          <a:xfrm>
            <a:off x="8108756" y="4257674"/>
            <a:ext cx="2549247" cy="1538288"/>
          </a:xfrm>
        </p:spPr>
        <p:txBody>
          <a:bodyPr numCol="1" spcCol="468000"/>
          <a:lstStyle>
            <a:lvl1pPr marL="0" indent="0" algn="l">
              <a:lnSpc>
                <a:spcPts val="1450"/>
              </a:lnSpc>
              <a:buNone/>
              <a:defRPr sz="1000"/>
            </a:lvl1pPr>
            <a:lvl2pPr algn="l">
              <a:defRPr sz="1000"/>
            </a:lvl2pPr>
            <a:lvl3pPr algn="l">
              <a:defRPr sz="10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0CB5EC47-8A9E-47EA-8AB7-CF89A8FC517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100396" y="3900488"/>
            <a:ext cx="2557608" cy="235810"/>
          </a:xfrm>
        </p:spPr>
        <p:txBody>
          <a:bodyPr/>
          <a:lstStyle>
            <a:lvl1pPr>
              <a:buNone/>
              <a:defRPr sz="1000">
                <a:solidFill>
                  <a:schemeClr val="accent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62F06-9378-4D2F-90A0-BB31C90E6F34}"/>
              </a:ext>
            </a:extLst>
          </p:cNvPr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AD08B-40B5-4D78-AA37-CDFB1EBCE274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0324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with image right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E9F9AD9-9C02-44BA-9210-B82E9651468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382408" y="3489158"/>
            <a:ext cx="4589892" cy="256874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C7FB8FB-081C-493B-90FE-ADB72638DDF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22670" y="1419225"/>
            <a:ext cx="5069330" cy="5438775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13" name="Title 13">
            <a:extLst>
              <a:ext uri="{FF2B5EF4-FFF2-40B4-BE49-F238E27FC236}">
                <a16:creationId xmlns:a16="http://schemas.microsoft.com/office/drawing/2014/main" id="{67BDF0C6-71CA-4FB0-873B-A8A5E3790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146" y="1620003"/>
            <a:ext cx="5306100" cy="1634708"/>
          </a:xfrm>
        </p:spPr>
        <p:txBody>
          <a:bodyPr lIns="0" tIns="0" rIns="0" bIns="0" anchor="t"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E748F-3B77-47A9-8394-1B6F5A0C7FA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C326C-D135-4F1F-AC72-7A3F3559356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37022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with graph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8C29CE-62AC-4A69-A998-2D14131D3377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122670" y="1419225"/>
            <a:ext cx="5069330" cy="5438775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/>
            </a:lvl1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163C77E-B3FC-4879-AF31-6158B06EB16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382408" y="3489158"/>
            <a:ext cx="4589892" cy="256874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13" name="Title 13">
            <a:extLst>
              <a:ext uri="{FF2B5EF4-FFF2-40B4-BE49-F238E27FC236}">
                <a16:creationId xmlns:a16="http://schemas.microsoft.com/office/drawing/2014/main" id="{4CDACC65-CB57-460A-811A-4027E27EA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146" y="1620003"/>
            <a:ext cx="5306100" cy="1634708"/>
          </a:xfrm>
        </p:spPr>
        <p:txBody>
          <a:bodyPr lIns="0" tIns="0" rIns="0" bIns="0" anchor="t"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F6BE1-2459-471F-9CA7-BB376F4760E4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96BAD-7831-4F7C-AAC7-63A9983AD48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88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page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DBA6B68-35D3-4B69-9BF3-54D195E4CB9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6659" y="4056981"/>
            <a:ext cx="11390530" cy="2680703"/>
          </a:xfrm>
        </p:spPr>
        <p:txBody>
          <a:bodyPr lIns="0" tIns="0" rIns="0" bIns="0" anchor="b"/>
          <a:lstStyle>
            <a:lvl1pPr algn="l">
              <a:lnSpc>
                <a:spcPts val="7000"/>
              </a:lnSpc>
              <a:defRPr sz="7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</a:t>
            </a:r>
            <a:r>
              <a:rPr lang="en-GB"/>
              <a:t> to edit Master </a:t>
            </a:r>
            <a:br>
              <a:rPr lang="en-GB"/>
            </a:br>
            <a:r>
              <a:rPr lang="en-GB"/>
              <a:t>Title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C49C2-7268-413B-BC5B-E86E36463D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79730" y="251220"/>
            <a:ext cx="760751" cy="21519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0210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7E1A71-E056-4EC4-882C-C98709B604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6146" y="1298471"/>
            <a:ext cx="11341044" cy="435133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4000" b="0" i="0" u="none" cap="none">
                <a:solidFill>
                  <a:schemeClr val="tx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4000" b="0" i="0" u="none" cap="none">
                <a:solidFill>
                  <a:schemeClr val="tx1"/>
                </a:solidFill>
                <a:latin typeface="+mj-lt"/>
              </a:defRPr>
            </a:lvl2pPr>
            <a:lvl3pPr>
              <a:lnSpc>
                <a:spcPts val="4800"/>
              </a:lnSpc>
              <a:defRPr/>
            </a:lvl3pPr>
            <a:lvl4pPr>
              <a:lnSpc>
                <a:spcPts val="4800"/>
              </a:lnSpc>
              <a:defRPr/>
            </a:lvl4pPr>
            <a:lvl5pPr>
              <a:lnSpc>
                <a:spcPts val="4800"/>
              </a:lnSpc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58E8B17-AEF2-48A2-8898-4115EF6545F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7809828-5376-4202-803E-891CCABC42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4910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three line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4AC7A85-8938-42A7-995A-CD5F2DCA69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350447" y="3497263"/>
            <a:ext cx="9841553" cy="3360738"/>
          </a:xfrm>
        </p:spPr>
        <p:txBody>
          <a:bodyPr/>
          <a:lstStyle/>
          <a:p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D27C5A-651A-48BA-A23B-09693C7C7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146" y="1620002"/>
            <a:ext cx="11341044" cy="1672650"/>
          </a:xfrm>
        </p:spPr>
        <p:txBody>
          <a:bodyPr lIns="0" tIns="0" rIns="0" bIns="0" anchor="t"/>
          <a:lstStyle>
            <a:lvl1pPr>
              <a:defRPr lang="en-US" sz="40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73922-F913-4BC8-915C-1A0E03BAA1A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1FD04-7DE3-4E3B-BE58-D13AD488C52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3919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75F208-AF25-4A97-A4FE-F9611210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983897"/>
            <a:ext cx="11341044" cy="1672650"/>
          </a:xfrm>
        </p:spPr>
        <p:txBody>
          <a:bodyPr lIns="0" tIns="0" rIns="0" bIns="0" anchor="t"/>
          <a:lstStyle>
            <a:lvl1pPr>
              <a:defRPr lang="en-US" sz="4000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F67A3-93AC-4D79-86FD-230FD0096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F027F-F327-4DB1-ABC7-CEB136FEC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5146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rge bullet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FA981B66-AF7C-450A-8DEE-EF528AD0FF1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307493" y="1730113"/>
            <a:ext cx="9635572" cy="4253948"/>
          </a:xfrm>
          <a:prstGeom prst="rect">
            <a:avLst/>
          </a:prstGeom>
        </p:spPr>
        <p:txBody>
          <a:bodyPr lIns="0" tIns="0" rIns="0" bIns="0"/>
          <a:lstStyle>
            <a:lvl1pPr marL="520700" indent="-501650">
              <a:defRPr sz="4000">
                <a:latin typeface="+mj-lt"/>
              </a:defRPr>
            </a:lvl1pPr>
            <a:lvl2pPr marL="539750" indent="444500">
              <a:defRPr sz="4000">
                <a:latin typeface="+mj-lt"/>
              </a:defRPr>
            </a:lvl2pPr>
            <a:lvl3pPr marL="1346200" indent="-361950">
              <a:defRPr sz="4000">
                <a:latin typeface="+mj-lt"/>
              </a:defRPr>
            </a:lvl3pPr>
            <a:lvl4pPr marL="1797050" indent="-450850">
              <a:defRPr sz="4000">
                <a:latin typeface="+mj-lt"/>
              </a:defRPr>
            </a:lvl4pPr>
            <a:lvl5pPr marL="2152650" indent="-355600">
              <a:defRPr sz="40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F8A11-190F-4163-B50C-B7808B73F48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AC075-E49A-4B7D-B942-8929CD941B4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3">
            <a:extLst>
              <a:ext uri="{FF2B5EF4-FFF2-40B4-BE49-F238E27FC236}">
                <a16:creationId xmlns:a16="http://schemas.microsoft.com/office/drawing/2014/main" id="{0A9E7797-ABBF-4724-A560-71EBAABA3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7"/>
            <a:ext cx="11509636" cy="980184"/>
          </a:xfrm>
        </p:spPr>
        <p:txBody>
          <a:bodyPr lIns="0" tIns="0" rIns="0" bIns="0" anchor="t"/>
          <a:lstStyle>
            <a:lvl1pPr>
              <a:defRPr sz="4000"/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665292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list big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DC56BC4-84B7-47A9-A825-03801A8C285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43750" y="1948704"/>
            <a:ext cx="5048250" cy="4909296"/>
          </a:xfrm>
        </p:spPr>
        <p:txBody>
          <a:bodyPr/>
          <a:lstStyle/>
          <a:p>
            <a:endParaRPr lang="nb-NO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56C1379-F45D-4EB5-8771-D3E0A14326D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2353613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2200"/>
            </a:lvl1pPr>
            <a:lvl2pPr marL="628650" indent="-269875">
              <a:defRPr sz="2200"/>
            </a:lvl2pPr>
            <a:lvl3pPr marL="895350" indent="-266700">
              <a:defRPr sz="2200"/>
            </a:lvl3pPr>
            <a:lvl4pPr marL="1166813" indent="-271463">
              <a:defRPr sz="2200"/>
            </a:lvl4pPr>
            <a:lvl5pPr marL="1433513" indent="-266700">
              <a:defRPr sz="22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93783-C9FD-4168-9CC3-C2E9D1935FB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D0B5E-20D4-4FCA-AD15-45BCA67686A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3">
            <a:extLst>
              <a:ext uri="{FF2B5EF4-FFF2-40B4-BE49-F238E27FC236}">
                <a16:creationId xmlns:a16="http://schemas.microsoft.com/office/drawing/2014/main" id="{02DDBD75-4AAA-45BE-B0B4-90B4C3436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6"/>
            <a:ext cx="11509636" cy="1118331"/>
          </a:xfrm>
        </p:spPr>
        <p:txBody>
          <a:bodyPr lIns="0" tIns="0" rIns="0" bIns="0" anchor="t"/>
          <a:lstStyle>
            <a:lvl1pPr>
              <a:defRPr sz="3600"/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884726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bulletpoints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96792D4C-816C-4BA4-8E4C-1FA54F3B4BA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353613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2200"/>
            </a:lvl1pPr>
            <a:lvl2pPr marL="628650" indent="-269875">
              <a:defRPr sz="2200"/>
            </a:lvl2pPr>
            <a:lvl3pPr marL="895350" indent="-266700">
              <a:defRPr sz="2200"/>
            </a:lvl3pPr>
            <a:lvl4pPr marL="1166813" indent="-271463">
              <a:defRPr sz="2200"/>
            </a:lvl4pPr>
            <a:lvl5pPr marL="1433513" indent="-266700"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8" name="Content Placeholder 14">
            <a:extLst>
              <a:ext uri="{FF2B5EF4-FFF2-40B4-BE49-F238E27FC236}">
                <a16:creationId xmlns:a16="http://schemas.microsoft.com/office/drawing/2014/main" id="{700B79EA-D625-4B59-92C6-4BCB5371531E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132291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2200"/>
            </a:lvl1pPr>
            <a:lvl2pPr marL="628650" indent="-269875">
              <a:defRPr sz="2200"/>
            </a:lvl2pPr>
            <a:lvl3pPr marL="895350" indent="-266700">
              <a:defRPr sz="2200"/>
            </a:lvl3pPr>
            <a:lvl4pPr marL="1166813" indent="-271463">
              <a:defRPr sz="2200"/>
            </a:lvl4pPr>
            <a:lvl5pPr marL="1433513" indent="-266700"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4A499-142E-4448-BCB1-41F5E6C048E5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F2A00-6D30-43F8-A0C8-222EC5A4A0F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3">
            <a:extLst>
              <a:ext uri="{FF2B5EF4-FFF2-40B4-BE49-F238E27FC236}">
                <a16:creationId xmlns:a16="http://schemas.microsoft.com/office/drawing/2014/main" id="{D9005991-73BF-4485-9E24-2722F550C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6"/>
            <a:ext cx="11509636" cy="1118331"/>
          </a:xfrm>
        </p:spPr>
        <p:txBody>
          <a:bodyPr lIns="0" tIns="0" rIns="0" bIns="0" anchor="t"/>
          <a:lstStyle>
            <a:lvl1pPr>
              <a:defRPr sz="3600"/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016622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list and picture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DC56BC4-84B7-47A9-A825-03801A8C285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43750" y="1948704"/>
            <a:ext cx="5048250" cy="4909296"/>
          </a:xfrm>
        </p:spPr>
        <p:txBody>
          <a:bodyPr/>
          <a:lstStyle/>
          <a:p>
            <a:endParaRPr lang="nb-NO"/>
          </a:p>
        </p:txBody>
      </p:sp>
      <p:sp>
        <p:nvSpPr>
          <p:cNvPr id="16" name="Content Placeholder 14">
            <a:extLst>
              <a:ext uri="{FF2B5EF4-FFF2-40B4-BE49-F238E27FC236}">
                <a16:creationId xmlns:a16="http://schemas.microsoft.com/office/drawing/2014/main" id="{AC0E13FE-6F22-4C57-8440-0B64E1AD403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353613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1600"/>
            </a:lvl1pPr>
            <a:lvl2pPr marL="628650" indent="-269875">
              <a:defRPr sz="1600"/>
            </a:lvl2pPr>
            <a:lvl3pPr marL="895350" indent="-266700">
              <a:defRPr sz="1600"/>
            </a:lvl3pPr>
            <a:lvl4pPr marL="1166813" indent="-271463">
              <a:defRPr sz="1600"/>
            </a:lvl4pPr>
            <a:lvl5pPr marL="1433513" indent="-266700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6914B-31E2-4DEA-94CD-90C4BD4E340E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A459A-E23F-4BC0-BD50-31292E7B964F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3">
            <a:extLst>
              <a:ext uri="{FF2B5EF4-FFF2-40B4-BE49-F238E27FC236}">
                <a16:creationId xmlns:a16="http://schemas.microsoft.com/office/drawing/2014/main" id="{3C18E800-FDFE-4271-85DB-03C53D481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6"/>
            <a:ext cx="11509636" cy="1118331"/>
          </a:xfrm>
        </p:spPr>
        <p:txBody>
          <a:bodyPr lIns="0" tIns="0" rIns="0" bIns="0" anchor="t"/>
          <a:lstStyle>
            <a:lvl1pPr>
              <a:defRPr sz="3600"/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040071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list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9BC90004-AAAB-41A3-8D1F-15346AB0B29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353613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1600"/>
            </a:lvl1pPr>
            <a:lvl2pPr marL="628650" indent="-269875">
              <a:defRPr sz="1600"/>
            </a:lvl2pPr>
            <a:lvl3pPr marL="895350" indent="-266700">
              <a:defRPr sz="1600"/>
            </a:lvl3pPr>
            <a:lvl4pPr marL="1166813" indent="-271463">
              <a:defRPr sz="1600"/>
            </a:lvl4pPr>
            <a:lvl5pPr marL="1433513" indent="-266700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9" name="Content Placeholder 14">
            <a:extLst>
              <a:ext uri="{FF2B5EF4-FFF2-40B4-BE49-F238E27FC236}">
                <a16:creationId xmlns:a16="http://schemas.microsoft.com/office/drawing/2014/main" id="{5FCF9CBD-E79E-4DF9-A0F4-3AB0ED8427E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132291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1600"/>
            </a:lvl1pPr>
            <a:lvl2pPr marL="628650" indent="-269875">
              <a:defRPr sz="1600"/>
            </a:lvl2pPr>
            <a:lvl3pPr marL="895350" indent="-266700">
              <a:defRPr sz="1600"/>
            </a:lvl3pPr>
            <a:lvl4pPr marL="1166813" indent="-271463">
              <a:defRPr sz="1600"/>
            </a:lvl4pPr>
            <a:lvl5pPr marL="1433513" indent="-266700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E5B97-8D22-4839-AFCD-6517CCFD29E1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E8FD2-5717-4707-A5BF-A9DB93992A19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3">
            <a:extLst>
              <a:ext uri="{FF2B5EF4-FFF2-40B4-BE49-F238E27FC236}">
                <a16:creationId xmlns:a16="http://schemas.microsoft.com/office/drawing/2014/main" id="{AA21106B-C02E-4DBD-BA8B-9B831CD3B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6"/>
            <a:ext cx="11509636" cy="1118331"/>
          </a:xfrm>
        </p:spPr>
        <p:txBody>
          <a:bodyPr lIns="0" tIns="0" rIns="0" bIns="0" anchor="t"/>
          <a:lstStyle>
            <a:lvl1pPr>
              <a:defRPr sz="3600"/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035114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with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E9F9AD9-9C02-44BA-9210-B82E9651468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351039" y="3489157"/>
            <a:ext cx="4516147" cy="232744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 </a:t>
            </a:r>
          </a:p>
          <a:p>
            <a:pPr lvl="0"/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49E284-2BD4-4CD2-BC3A-533119B0FDD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6484" y="3489158"/>
            <a:ext cx="4640706" cy="232744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11" name="Title 13">
            <a:extLst>
              <a:ext uri="{FF2B5EF4-FFF2-40B4-BE49-F238E27FC236}">
                <a16:creationId xmlns:a16="http://schemas.microsoft.com/office/drawing/2014/main" id="{F23552D2-3071-424E-B599-EB5EF9E9F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146" y="1608098"/>
            <a:ext cx="11341044" cy="1684555"/>
          </a:xfrm>
        </p:spPr>
        <p:txBody>
          <a:bodyPr lIns="0" tIns="0" rIns="0" bIns="0" anchor="t"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1D832-7260-454B-A837-9259E4D1922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7BF32-33F9-497D-B1FD-DEFBB12DC88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2689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oxes and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1961DBC-C74A-4AB1-92FE-B8A79BE4A56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358598" y="1439194"/>
            <a:ext cx="4539958" cy="505702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43ADD65-E888-4467-8102-5F77B008783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6484" y="1439194"/>
            <a:ext cx="4640706" cy="505702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E660A-5506-4EA8-9D58-1BCA07E2814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048CD-43B5-4CCD-8D5F-9D11DA0E2FF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83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big text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7E1A71-E056-4EC4-882C-C98709B604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6146" y="1298471"/>
            <a:ext cx="11341044" cy="435133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4000" b="0" i="0" u="none" cap="none">
                <a:solidFill>
                  <a:srgbClr val="000000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4000" b="0" i="0" u="none" cap="none">
                <a:solidFill>
                  <a:srgbClr val="000000"/>
                </a:solidFill>
                <a:latin typeface="+mj-lt"/>
              </a:defRPr>
            </a:lvl2pPr>
            <a:lvl3pPr>
              <a:lnSpc>
                <a:spcPts val="4800"/>
              </a:lnSpc>
              <a:defRPr/>
            </a:lvl3pPr>
            <a:lvl4pPr>
              <a:lnSpc>
                <a:spcPts val="4800"/>
              </a:lnSpc>
              <a:defRPr/>
            </a:lvl4pPr>
            <a:lvl5pPr>
              <a:lnSpc>
                <a:spcPts val="4800"/>
              </a:lnSpc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7978208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D3034CD-D200-4CD3-A84F-732675E785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362354" y="4914900"/>
            <a:ext cx="4600874" cy="1943100"/>
          </a:xfrm>
        </p:spPr>
        <p:txBody>
          <a:bodyPr/>
          <a:lstStyle/>
          <a:p>
            <a:r>
              <a:rPr lang="en-GB" dirty="0"/>
              <a:t>Click icon to add picture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63805F7C-65D6-4E30-BD5E-0FA4DD193B8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30042" y="4914900"/>
            <a:ext cx="5061958" cy="19431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368BA9C-1A9F-4762-B898-CDE34E13D56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130042" y="1439573"/>
            <a:ext cx="4657149" cy="2879725"/>
          </a:xfrm>
          <a:prstGeom prst="rect">
            <a:avLst/>
          </a:prstGeom>
        </p:spPr>
        <p:txBody>
          <a:bodyPr lIns="0" tIns="0" rIns="0" bIns="0"/>
          <a:lstStyle>
            <a:lvl1pPr marL="138113" indent="-119063">
              <a:lnSpc>
                <a:spcPct val="100000"/>
              </a:lnSpc>
              <a:spcBef>
                <a:spcPts val="0"/>
              </a:spcBef>
              <a:defRPr sz="1000"/>
            </a:lvl1pPr>
            <a:lvl2pPr marL="311150" indent="-130175">
              <a:lnSpc>
                <a:spcPct val="100000"/>
              </a:lnSpc>
              <a:spcBef>
                <a:spcPts val="0"/>
              </a:spcBef>
              <a:defRPr sz="1000"/>
            </a:lvl2pPr>
            <a:lvl3pPr marL="485775" indent="-128588">
              <a:lnSpc>
                <a:spcPct val="100000"/>
              </a:lnSpc>
              <a:spcBef>
                <a:spcPts val="0"/>
              </a:spcBef>
              <a:defRPr sz="1000"/>
            </a:lvl3pPr>
            <a:lvl4pPr marL="676275" indent="-138113">
              <a:lnSpc>
                <a:spcPct val="100000"/>
              </a:lnSpc>
              <a:spcBef>
                <a:spcPts val="0"/>
              </a:spcBef>
              <a:defRPr sz="1000"/>
            </a:lvl4pPr>
            <a:lvl5pPr>
              <a:lnSpc>
                <a:spcPct val="100000"/>
              </a:lnSpc>
              <a:spcBef>
                <a:spcPts val="0"/>
              </a:spcBef>
              <a:tabLst>
                <a:tab pos="860425" algn="l"/>
              </a:tabLst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0" name="Content Placeholder 14">
            <a:extLst>
              <a:ext uri="{FF2B5EF4-FFF2-40B4-BE49-F238E27FC236}">
                <a16:creationId xmlns:a16="http://schemas.microsoft.com/office/drawing/2014/main" id="{D3DE7805-DE5F-4100-9FE7-B321324800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362354" y="1439573"/>
            <a:ext cx="4657149" cy="2879725"/>
          </a:xfrm>
          <a:prstGeom prst="rect">
            <a:avLst/>
          </a:prstGeom>
        </p:spPr>
        <p:txBody>
          <a:bodyPr lIns="0" tIns="0" rIns="0" bIns="0"/>
          <a:lstStyle>
            <a:lvl1pPr marL="138113" indent="-119063">
              <a:lnSpc>
                <a:spcPct val="100000"/>
              </a:lnSpc>
              <a:spcBef>
                <a:spcPts val="0"/>
              </a:spcBef>
              <a:defRPr sz="1000"/>
            </a:lvl1pPr>
            <a:lvl2pPr marL="311150" indent="-130175">
              <a:lnSpc>
                <a:spcPct val="100000"/>
              </a:lnSpc>
              <a:spcBef>
                <a:spcPts val="0"/>
              </a:spcBef>
              <a:defRPr sz="1000"/>
            </a:lvl2pPr>
            <a:lvl3pPr marL="485775" indent="-128588">
              <a:lnSpc>
                <a:spcPct val="100000"/>
              </a:lnSpc>
              <a:spcBef>
                <a:spcPts val="0"/>
              </a:spcBef>
              <a:defRPr sz="1000"/>
            </a:lvl3pPr>
            <a:lvl4pPr marL="676275" indent="-138113">
              <a:lnSpc>
                <a:spcPct val="100000"/>
              </a:lnSpc>
              <a:spcBef>
                <a:spcPts val="0"/>
              </a:spcBef>
              <a:defRPr sz="1000"/>
            </a:lvl4pPr>
            <a:lvl5pPr>
              <a:lnSpc>
                <a:spcPct val="100000"/>
              </a:lnSpc>
              <a:spcBef>
                <a:spcPts val="0"/>
              </a:spcBef>
              <a:tabLst>
                <a:tab pos="860425" algn="l"/>
              </a:tabLst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AB730-66C7-44C9-AF7B-FD67FF6D0D1F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97CA7-9806-495A-AD85-B3A1151002C5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31203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3935AC6-D81D-42EB-9C49-321134F155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358597" y="1439194"/>
            <a:ext cx="2618920" cy="1989806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BF7E32-D8F8-4F62-958F-9C34DBA3481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0158" y="1451092"/>
            <a:ext cx="5653377" cy="4774779"/>
          </a:xfrm>
          <a:prstGeom prst="rect">
            <a:avLst/>
          </a:prstGeom>
        </p:spPr>
        <p:txBody>
          <a:bodyPr lIns="0" tIns="0" rIns="0" bIns="0" numCol="2" spcCol="36000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000" b="0" i="0" u="none" cap="none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35A780-E1B2-4E69-A92B-D5FE59D593A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98692C-6A01-481C-B638-0F63D3587FC7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5548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7FF07DA-FCC2-46CA-AC30-9D3D84EB665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105775" y="1419225"/>
            <a:ext cx="4086225" cy="5438775"/>
          </a:xfrm>
        </p:spPr>
        <p:txBody>
          <a:bodyPr/>
          <a:lstStyle/>
          <a:p>
            <a:endParaRPr lang="nb-NO"/>
          </a:p>
        </p:txBody>
      </p:sp>
      <p:sp>
        <p:nvSpPr>
          <p:cNvPr id="13" name="Content Placeholder 14">
            <a:extLst>
              <a:ext uri="{FF2B5EF4-FFF2-40B4-BE49-F238E27FC236}">
                <a16:creationId xmlns:a16="http://schemas.microsoft.com/office/drawing/2014/main" id="{8563A488-2536-411B-996C-C13E1E15BE1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362354" y="1439573"/>
            <a:ext cx="5585307" cy="4771058"/>
          </a:xfrm>
          <a:prstGeom prst="rect">
            <a:avLst/>
          </a:prstGeom>
        </p:spPr>
        <p:txBody>
          <a:bodyPr lIns="0" tIns="0" rIns="0" bIns="0" numCol="2" spcCol="360000"/>
          <a:lstStyle>
            <a:lvl1pPr marL="138113" indent="-119063">
              <a:lnSpc>
                <a:spcPct val="100000"/>
              </a:lnSpc>
              <a:spcBef>
                <a:spcPts val="0"/>
              </a:spcBef>
              <a:defRPr sz="1000"/>
            </a:lvl1pPr>
            <a:lvl2pPr marL="311150" indent="-130175">
              <a:lnSpc>
                <a:spcPct val="100000"/>
              </a:lnSpc>
              <a:spcBef>
                <a:spcPts val="0"/>
              </a:spcBef>
              <a:defRPr sz="1000"/>
            </a:lvl2pPr>
            <a:lvl3pPr marL="485775" indent="-128588">
              <a:lnSpc>
                <a:spcPct val="100000"/>
              </a:lnSpc>
              <a:spcBef>
                <a:spcPts val="0"/>
              </a:spcBef>
              <a:defRPr sz="1000"/>
            </a:lvl3pPr>
            <a:lvl4pPr marL="676275" indent="-138113">
              <a:lnSpc>
                <a:spcPct val="100000"/>
              </a:lnSpc>
              <a:spcBef>
                <a:spcPts val="0"/>
              </a:spcBef>
              <a:defRPr sz="1000"/>
            </a:lvl4pPr>
            <a:lvl5pPr>
              <a:lnSpc>
                <a:spcPct val="100000"/>
              </a:lnSpc>
              <a:spcBef>
                <a:spcPts val="0"/>
              </a:spcBef>
              <a:tabLst>
                <a:tab pos="860425" algn="l"/>
              </a:tabLst>
              <a:defRPr sz="1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0BB4E-E7C9-45F4-918D-3AB97A1B7FB6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B3BE9-4E3E-4D59-9464-968B1BC369AC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2794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tion page with three round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2145E59-10E5-45C4-A508-CD49F63AF7E0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2376000" y="3605572"/>
            <a:ext cx="2549247" cy="252555"/>
          </a:xfrm>
        </p:spPr>
        <p:txBody>
          <a:bodyPr numCol="1" spcCol="468000"/>
          <a:lstStyle>
            <a:lvl1pPr marL="0" indent="0" algn="l">
              <a:buNone/>
              <a:defRPr sz="1600">
                <a:latin typeface="+mj-lt"/>
              </a:defRPr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</a:t>
            </a:r>
            <a:endParaRPr lang="en-GB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85C96D4-FFE8-4385-8F84-8328773AB144}"/>
              </a:ext>
            </a:extLst>
          </p:cNvPr>
          <p:cNvSpPr>
            <a:spLocks noGrp="1"/>
          </p:cNvSpPr>
          <p:nvPr>
            <p:ph sz="half" idx="22"/>
          </p:nvPr>
        </p:nvSpPr>
        <p:spPr>
          <a:xfrm>
            <a:off x="5233686" y="3605572"/>
            <a:ext cx="2549247" cy="252555"/>
          </a:xfrm>
        </p:spPr>
        <p:txBody>
          <a:bodyPr numCol="1" spcCol="468000"/>
          <a:lstStyle>
            <a:lvl1pPr marL="0" indent="0" algn="l">
              <a:buNone/>
              <a:defRPr sz="1600">
                <a:latin typeface="+mj-lt"/>
              </a:defRPr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</a:t>
            </a:r>
            <a:endParaRPr lang="en-GB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C3AEA02B-8FB1-4308-BCC8-D48CB21F41BF}"/>
              </a:ext>
            </a:extLst>
          </p:cNvPr>
          <p:cNvSpPr>
            <a:spLocks noGrp="1"/>
          </p:cNvSpPr>
          <p:nvPr>
            <p:ph sz="half" idx="24"/>
          </p:nvPr>
        </p:nvSpPr>
        <p:spPr>
          <a:xfrm>
            <a:off x="8100396" y="3605572"/>
            <a:ext cx="2549247" cy="252555"/>
          </a:xfrm>
        </p:spPr>
        <p:txBody>
          <a:bodyPr numCol="1" spcCol="468000"/>
          <a:lstStyle>
            <a:lvl1pPr marL="0" indent="0" algn="l">
              <a:buNone/>
              <a:defRPr sz="1600">
                <a:latin typeface="+mj-lt"/>
              </a:defRPr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85E0518-75E8-4381-9410-B91621B66E9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349653" y="1585913"/>
            <a:ext cx="1741350" cy="1741488"/>
          </a:xfrm>
          <a:prstGeom prst="ellipse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F285A820-FCD3-4AC3-A44F-0FEC6BC6FC53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225325" y="1585913"/>
            <a:ext cx="1741350" cy="1741488"/>
          </a:xfrm>
          <a:prstGeom prst="ellipse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D7DA649-7D5D-4279-BD5B-2AD0517ADC1D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100396" y="1585913"/>
            <a:ext cx="1741350" cy="1741488"/>
          </a:xfrm>
          <a:prstGeom prst="ellipse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AF7488F-C47F-4777-8055-338BF0BBF459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5233686" y="4257675"/>
            <a:ext cx="2549247" cy="1538288"/>
          </a:xfrm>
        </p:spPr>
        <p:txBody>
          <a:bodyPr numCol="1" spcCol="468000"/>
          <a:lstStyle>
            <a:lvl1pPr marL="0" indent="0" algn="l">
              <a:lnSpc>
                <a:spcPts val="1450"/>
              </a:lnSpc>
              <a:buNone/>
              <a:defRPr sz="1000"/>
            </a:lvl1pPr>
            <a:lvl2pPr algn="l">
              <a:defRPr sz="1000"/>
            </a:lvl2pPr>
            <a:lvl3pPr algn="l">
              <a:defRPr sz="10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F9000A54-08C8-40E1-BF5C-922B762CD26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225326" y="3900489"/>
            <a:ext cx="2557608" cy="235810"/>
          </a:xfrm>
        </p:spPr>
        <p:txBody>
          <a:bodyPr/>
          <a:lstStyle>
            <a:lvl1pPr>
              <a:buNone/>
              <a:defRPr sz="1000">
                <a:solidFill>
                  <a:schemeClr val="accent2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FBF0BF2-DA38-440F-AA43-EBAFDF34996C}"/>
              </a:ext>
            </a:extLst>
          </p:cNvPr>
          <p:cNvSpPr>
            <a:spLocks noGrp="1"/>
          </p:cNvSpPr>
          <p:nvPr>
            <p:ph sz="half" idx="30"/>
          </p:nvPr>
        </p:nvSpPr>
        <p:spPr>
          <a:xfrm>
            <a:off x="2384360" y="4257674"/>
            <a:ext cx="2549247" cy="1538288"/>
          </a:xfrm>
        </p:spPr>
        <p:txBody>
          <a:bodyPr numCol="1" spcCol="468000"/>
          <a:lstStyle>
            <a:lvl1pPr marL="0" indent="0" algn="l">
              <a:lnSpc>
                <a:spcPts val="1450"/>
              </a:lnSpc>
              <a:buNone/>
              <a:defRPr sz="1000"/>
            </a:lvl1pPr>
            <a:lvl2pPr algn="l">
              <a:defRPr sz="1000"/>
            </a:lvl2pPr>
            <a:lvl3pPr algn="l">
              <a:defRPr sz="10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42E09A06-CCA3-4402-9BFE-FB82F1AC3AE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2376000" y="3900488"/>
            <a:ext cx="2557608" cy="235810"/>
          </a:xfrm>
        </p:spPr>
        <p:txBody>
          <a:bodyPr/>
          <a:lstStyle>
            <a:lvl1pPr>
              <a:buNone/>
              <a:defRPr sz="1000">
                <a:solidFill>
                  <a:schemeClr val="accent2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42D5E219-6505-42DA-838A-0FEA9C43FC88}"/>
              </a:ext>
            </a:extLst>
          </p:cNvPr>
          <p:cNvSpPr>
            <a:spLocks noGrp="1"/>
          </p:cNvSpPr>
          <p:nvPr>
            <p:ph sz="half" idx="32"/>
          </p:nvPr>
        </p:nvSpPr>
        <p:spPr>
          <a:xfrm>
            <a:off x="8108756" y="4257674"/>
            <a:ext cx="2549247" cy="1538288"/>
          </a:xfrm>
        </p:spPr>
        <p:txBody>
          <a:bodyPr numCol="1" spcCol="468000"/>
          <a:lstStyle>
            <a:lvl1pPr marL="0" indent="0" algn="l">
              <a:lnSpc>
                <a:spcPts val="1450"/>
              </a:lnSpc>
              <a:buNone/>
              <a:defRPr sz="1000"/>
            </a:lvl1pPr>
            <a:lvl2pPr algn="l">
              <a:defRPr sz="1000"/>
            </a:lvl2pPr>
            <a:lvl3pPr algn="l">
              <a:defRPr sz="10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D01DF48-3D21-4F28-BA25-23BBEA713F4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100396" y="3900488"/>
            <a:ext cx="2557608" cy="235810"/>
          </a:xfrm>
        </p:spPr>
        <p:txBody>
          <a:bodyPr/>
          <a:lstStyle>
            <a:lvl1pPr>
              <a:buNone/>
              <a:defRPr sz="1000">
                <a:solidFill>
                  <a:schemeClr val="accent2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642E91-00F2-4184-B46E-7174AFF77608}"/>
              </a:ext>
            </a:extLst>
          </p:cNvPr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CE842-6B1F-4334-B0D8-EFC121996639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62420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with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E9F9AD9-9C02-44BA-9210-B82E9651468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382408" y="3489158"/>
            <a:ext cx="4589892" cy="256874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/>
              <a:t>Click to edit master text style</a:t>
            </a:r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C7FB8FB-081C-493B-90FE-ADB72638DDF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22670" y="1419225"/>
            <a:ext cx="5069330" cy="5438775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13" name="Title 13">
            <a:extLst>
              <a:ext uri="{FF2B5EF4-FFF2-40B4-BE49-F238E27FC236}">
                <a16:creationId xmlns:a16="http://schemas.microsoft.com/office/drawing/2014/main" id="{67BDF0C6-71CA-4FB0-873B-A8A5E3790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146" y="1620003"/>
            <a:ext cx="5306100" cy="1634708"/>
          </a:xfrm>
        </p:spPr>
        <p:txBody>
          <a:bodyPr lIns="0" tIns="0" rIns="0" bIns="0" anchor="t"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F4A36-EADC-48EA-9FFF-9596399B569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3DBEF-07D5-4C59-9F4C-C5BEECC1E49B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30829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8C29CE-62AC-4A69-A998-2D14131D3377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122670" y="1419225"/>
            <a:ext cx="5069330" cy="5438775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/>
            </a:lvl1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163C77E-B3FC-4879-AF31-6158B06EB16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382408" y="3489158"/>
            <a:ext cx="4589892" cy="256874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GB" dirty="0"/>
              <a:t>Click to edit master text style</a:t>
            </a:r>
          </a:p>
        </p:txBody>
      </p:sp>
      <p:sp>
        <p:nvSpPr>
          <p:cNvPr id="13" name="Title 13">
            <a:extLst>
              <a:ext uri="{FF2B5EF4-FFF2-40B4-BE49-F238E27FC236}">
                <a16:creationId xmlns:a16="http://schemas.microsoft.com/office/drawing/2014/main" id="{4CDACC65-CB57-460A-811A-4027E27EA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146" y="1620003"/>
            <a:ext cx="5306100" cy="1634708"/>
          </a:xfrm>
        </p:spPr>
        <p:txBody>
          <a:bodyPr lIns="0" tIns="0" rIns="0" bIns="0" anchor="t"/>
          <a:lstStyle>
            <a:lvl1pPr>
              <a:defRPr sz="4000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F0035-F3AA-4F1B-8A34-2C3F9D84A64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2432D-1E53-4A0B-A75C-F93099BDC7E6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68444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aph Re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2AA3EC5-3535-4A23-ACBF-D36574B906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1380332"/>
            <a:ext cx="12192000" cy="5477669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8F698EDD-BE68-4A66-951A-65C40A93440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79730" y="251220"/>
            <a:ext cx="760751" cy="21519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A9F2F-BE34-4DC8-9BA2-D1F4F759B2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720FC-80A4-45CE-A1F5-086A237A620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70681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aph Dark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2AA3EC5-3535-4A23-ACBF-D36574B906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1380332"/>
            <a:ext cx="12192000" cy="5477669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4839C0C-559A-4C60-B56D-E7EB0F3952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79730" y="251220"/>
            <a:ext cx="760751" cy="21519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DD037-320C-4CB9-B282-25EC39BB86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77908-1D08-4B74-9831-D1212F47ABD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69478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aph pictu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323ABEB-68A7-4E84-8C48-EC445C9EE1D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chemeClr val="tx1">
              <a:lumMod val="6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marL="223838" marR="0" lvl="0" indent="-204788" algn="l" defTabSz="91435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70000"/>
              <a:buFont typeface="Arial" panose="020B0604020202020204" pitchFamily="34" charset="0"/>
              <a:buNone/>
              <a:tabLst/>
              <a:defRPr/>
            </a:pPr>
            <a:r>
              <a:rPr lang="en-GB"/>
              <a:t>Click insert -&gt; Pictures -&gt; This Device to add or change the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2AA3EC5-3535-4A23-ACBF-D36574B906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1380332"/>
            <a:ext cx="12192000" cy="5477669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08EE79E-0EE5-4809-971A-5490633CF8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979730" y="251220"/>
            <a:ext cx="760751" cy="21519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9633C-E656-4104-8217-CD4882FC512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1E997D-6C2A-403B-8A47-06E141DA0A62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82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three lines with image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4AC7A85-8938-42A7-995A-CD5F2DCA69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350447" y="3497263"/>
            <a:ext cx="9841553" cy="3360738"/>
          </a:xfrm>
        </p:spPr>
        <p:txBody>
          <a:bodyPr/>
          <a:lstStyle/>
          <a:p>
            <a:r>
              <a:rPr lang="en-GB" noProof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D27C5A-651A-48BA-A23B-09693C7C7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146" y="1620002"/>
            <a:ext cx="11341044" cy="1672650"/>
          </a:xfrm>
        </p:spPr>
        <p:txBody>
          <a:bodyPr lIns="0" tIns="0" rIns="0" bIns="0" anchor="t"/>
          <a:lstStyle>
            <a:lvl1pPr>
              <a:defRPr lang="en-US" sz="40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8472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575F208-AF25-4A97-A4FE-F9611210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983897"/>
            <a:ext cx="11341044" cy="1672650"/>
          </a:xfrm>
        </p:spPr>
        <p:txBody>
          <a:bodyPr lIns="0" tIns="0" rIns="0" bIns="0" anchor="t"/>
          <a:lstStyle>
            <a:lvl1pPr>
              <a:defRPr lang="en-US" sz="4000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46047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rge bulletlist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FA981B66-AF7C-450A-8DEE-EF528AD0FF1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307493" y="1730113"/>
            <a:ext cx="9635572" cy="4253948"/>
          </a:xfrm>
          <a:prstGeom prst="rect">
            <a:avLst/>
          </a:prstGeom>
        </p:spPr>
        <p:txBody>
          <a:bodyPr lIns="0" tIns="0" rIns="0" bIns="0"/>
          <a:lstStyle>
            <a:lvl1pPr marL="520700" indent="-501650">
              <a:defRPr sz="4000">
                <a:latin typeface="+mj-lt"/>
              </a:defRPr>
            </a:lvl1pPr>
            <a:lvl2pPr marL="539750" indent="444500">
              <a:defRPr sz="4000">
                <a:latin typeface="+mj-lt"/>
              </a:defRPr>
            </a:lvl2pPr>
            <a:lvl3pPr marL="1346200" indent="-361950">
              <a:defRPr sz="4000">
                <a:latin typeface="+mj-lt"/>
              </a:defRPr>
            </a:lvl3pPr>
            <a:lvl4pPr marL="1797050" indent="-450850">
              <a:defRPr sz="4000">
                <a:latin typeface="+mj-lt"/>
              </a:defRPr>
            </a:lvl4pPr>
            <a:lvl5pPr marL="2152650" indent="-355600">
              <a:defRPr sz="40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010EE576-1CBA-4F40-BD81-386924182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7"/>
            <a:ext cx="11509636" cy="980184"/>
          </a:xfrm>
        </p:spPr>
        <p:txBody>
          <a:bodyPr lIns="0" tIns="0" rIns="0" bIns="0" anchor="t"/>
          <a:lstStyle>
            <a:lvl1pPr>
              <a:defRPr sz="4000"/>
            </a:lvl1pPr>
          </a:lstStyle>
          <a:p>
            <a:r>
              <a:rPr lang="en-GB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8514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list big and picture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DC56BC4-84B7-47A9-A825-03801A8C285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43750" y="1948704"/>
            <a:ext cx="5048250" cy="4909296"/>
          </a:xfrm>
        </p:spPr>
        <p:txBody>
          <a:bodyPr/>
          <a:lstStyle/>
          <a:p>
            <a:r>
              <a:rPr lang="en-GB" noProof="0"/>
              <a:t>Click icon to add picture</a:t>
            </a:r>
            <a:endParaRPr lang="en-GB" noProof="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56C1379-F45D-4EB5-8771-D3E0A14326D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2353613" y="1948704"/>
            <a:ext cx="4642182" cy="4794996"/>
          </a:xfrm>
          <a:prstGeom prst="rect">
            <a:avLst/>
          </a:prstGeom>
        </p:spPr>
        <p:txBody>
          <a:bodyPr lIns="0" tIns="0" rIns="0" bIns="0"/>
          <a:lstStyle>
            <a:lvl1pPr marL="342900" indent="-311150">
              <a:defRPr sz="2200"/>
            </a:lvl1pPr>
            <a:lvl2pPr marL="628650" indent="-269875">
              <a:defRPr sz="2200"/>
            </a:lvl2pPr>
            <a:lvl3pPr marL="895350" indent="-266700">
              <a:defRPr sz="2200"/>
            </a:lvl3pPr>
            <a:lvl4pPr marL="1166813" indent="-271463">
              <a:defRPr sz="2200"/>
            </a:lvl4pPr>
            <a:lvl5pPr marL="1433513" indent="-266700"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itle 13">
            <a:extLst>
              <a:ext uri="{FF2B5EF4-FFF2-40B4-BE49-F238E27FC236}">
                <a16:creationId xmlns:a16="http://schemas.microsoft.com/office/drawing/2014/main" id="{96584FD5-8B45-46D1-8BF0-4A180D0B1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29" y="677576"/>
            <a:ext cx="11509636" cy="1118331"/>
          </a:xfrm>
        </p:spPr>
        <p:txBody>
          <a:bodyPr lIns="0" tIns="0" rIns="0" bIns="0" anchor="t"/>
          <a:lstStyle>
            <a:lvl1pPr>
              <a:defRPr sz="3600"/>
            </a:lvl1pPr>
          </a:lstStyle>
          <a:p>
            <a:r>
              <a:rPr lang="en-GB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14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3.xml"/><Relationship Id="rId19" Type="http://schemas.openxmlformats.org/officeDocument/2006/relationships/image" Target="../media/image2.svg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1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2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1.xml"/><Relationship Id="rId16" Type="http://schemas.openxmlformats.org/officeDocument/2006/relationships/slideLayout" Target="../slideLayouts/slideLayout55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49.xml"/><Relationship Id="rId19" Type="http://schemas.openxmlformats.org/officeDocument/2006/relationships/slideLayout" Target="../slideLayouts/slideLayout58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Relationship Id="rId22" Type="http://schemas.openxmlformats.org/officeDocument/2006/relationships/image" Target="../media/image6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09010"/>
            <a:ext cx="10515600" cy="40655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2500" y="72082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7139" y="303969"/>
            <a:ext cx="3414032" cy="30563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algn="l"/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8299" y="6438453"/>
            <a:ext cx="649803" cy="305638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356EA7D1-6F96-4759-9CC7-E902065FAF67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0979730" y="251220"/>
            <a:ext cx="760751" cy="2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05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6" r:id="rId3"/>
    <p:sldLayoutId id="2147483694" r:id="rId4"/>
    <p:sldLayoutId id="2147483667" r:id="rId5"/>
    <p:sldLayoutId id="2147483668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671" r:id="rId13"/>
    <p:sldLayoutId id="2147483669" r:id="rId14"/>
    <p:sldLayoutId id="2147483701" r:id="rId15"/>
    <p:sldLayoutId id="2147483681" r:id="rId16"/>
    <p:sldLayoutId id="2147483702" r:id="rId17"/>
    <p:sldLayoutId id="2147483689" r:id="rId18"/>
    <p:sldLayoutId id="2147483675" r:id="rId19"/>
    <p:sldLayoutId id="2147483703" r:id="rId20"/>
    <p:sldLayoutId id="2147483693" r:id="rId21"/>
    <p:sldLayoutId id="2147483690" r:id="rId22"/>
    <p:sldLayoutId id="2147483692" r:id="rId23"/>
  </p:sldLayoutIdLst>
  <p:hf hdr="0" dt="0"/>
  <p:txStyles>
    <p:titleStyle>
      <a:lvl1pPr algn="l" defTabSz="91435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61925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6213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8163" indent="-180975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76213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5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09010"/>
            <a:ext cx="10515600" cy="40655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3925" y="70253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D49B441-0D5D-4D63-A9C6-59DC574B2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7139" y="303969"/>
            <a:ext cx="3414032" cy="30563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algn="l"/>
            <a:endParaRPr lang="en-GB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8DDE147-A62F-4B5C-AF05-40736548F89F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979730" y="251220"/>
            <a:ext cx="760751" cy="215199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B5AAA17-2F0E-4F65-8BA0-47F79122CB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8299" y="6438453"/>
            <a:ext cx="649803" cy="305638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0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hf hdr="0" dt="0"/>
  <p:txStyles>
    <p:titleStyle>
      <a:lvl1pPr algn="l" defTabSz="91435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61925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6213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8163" indent="-180975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76213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5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09010"/>
            <a:ext cx="10515600" cy="40655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8441" y="70040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356EA7D1-6F96-4759-9CC7-E902065FAF67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0979730" y="251220"/>
            <a:ext cx="760751" cy="215199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B7FBF55-93C1-4B60-99AD-57802AFC6B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7139" y="303969"/>
            <a:ext cx="3414032" cy="30563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algn="l"/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8D6DCBE-14F1-4D00-A5A0-43B9301D7C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8299" y="6438453"/>
            <a:ext cx="649803" cy="305638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algn="l"/>
            <a:fld id="{382AA8A0-A423-4AB5-BC15-E26FB42BE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34396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48" r:id="rId18"/>
    <p:sldLayoutId id="2147483726" r:id="rId19"/>
  </p:sldLayoutIdLst>
  <p:hf hdr="0" dt="0"/>
  <p:txStyles>
    <p:titleStyle>
      <a:lvl1pPr algn="l" defTabSz="91435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61925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6213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8163" indent="-180975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76213" algn="l" defTabSz="914355" rtl="0" eaLnBrk="1" latinLnBrk="0" hangingPunct="1">
        <a:lnSpc>
          <a:spcPct val="100000"/>
        </a:lnSpc>
        <a:spcBef>
          <a:spcPts val="600"/>
        </a:spcBef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5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6AD4B-31E5-4467-9B0F-2D4078F6E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8299" y="6438453"/>
            <a:ext cx="649803" cy="305638"/>
          </a:xfrm>
        </p:spPr>
        <p:txBody>
          <a:bodyPr/>
          <a:lstStyle/>
          <a:p>
            <a:fld id="{382AA8A0-A423-4AB5-BC15-E26FB42BEB00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7906212-9BDB-4F57-A3CF-AE84465FD04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F0463B8B-17DA-A446-BA1E-4B56A1674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932" y="1142961"/>
            <a:ext cx="4938649" cy="536790"/>
          </a:xfrm>
        </p:spPr>
        <p:txBody>
          <a:bodyPr/>
          <a:lstStyle/>
          <a:p>
            <a:r>
              <a:rPr lang="en-GB" sz="4800" b="1" dirty="0">
                <a:solidFill>
                  <a:schemeClr val="bg1"/>
                </a:solidFill>
              </a:rPr>
              <a:t>Design Request</a:t>
            </a:r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83E0D66A-DEA3-1C49-9756-25192BBAFEF5}"/>
              </a:ext>
            </a:extLst>
          </p:cNvPr>
          <p:cNvSpPr txBox="1">
            <a:spLocks/>
          </p:cNvSpPr>
          <p:nvPr/>
        </p:nvSpPr>
        <p:spPr>
          <a:xfrm>
            <a:off x="453219" y="2249519"/>
            <a:ext cx="4242910" cy="38435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3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NO" sz="2800" dirty="0">
                <a:solidFill>
                  <a:schemeClr val="bg1"/>
                </a:solidFill>
              </a:rPr>
              <a:t>[</a:t>
            </a:r>
            <a:r>
              <a:rPr lang="nb-NO" sz="2800" dirty="0">
                <a:solidFill>
                  <a:schemeClr val="bg1"/>
                </a:solidFill>
              </a:rPr>
              <a:t>Project </a:t>
            </a:r>
            <a:r>
              <a:rPr lang="nb-NO" sz="2800" dirty="0" err="1">
                <a:solidFill>
                  <a:schemeClr val="bg1"/>
                </a:solidFill>
              </a:rPr>
              <a:t>Title</a:t>
            </a:r>
            <a:r>
              <a:rPr lang="en-NO" sz="2800" dirty="0">
                <a:solidFill>
                  <a:schemeClr val="bg1"/>
                </a:solidFill>
              </a:rPr>
              <a:t>] 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8BE7D126-21AD-F448-B96B-F7F3C925984E}"/>
              </a:ext>
            </a:extLst>
          </p:cNvPr>
          <p:cNvSpPr txBox="1">
            <a:spLocks/>
          </p:cNvSpPr>
          <p:nvPr/>
        </p:nvSpPr>
        <p:spPr>
          <a:xfrm>
            <a:off x="443059" y="2872258"/>
            <a:ext cx="3845343" cy="6627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3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NO" sz="2000" dirty="0">
                <a:solidFill>
                  <a:schemeClr val="bg1"/>
                </a:solidFill>
              </a:rPr>
              <a:t>[ </a:t>
            </a:r>
            <a:r>
              <a:rPr lang="nb-NO" sz="2000" dirty="0" err="1">
                <a:solidFill>
                  <a:schemeClr val="bg1"/>
                </a:solidFill>
              </a:rPr>
              <a:t>Year</a:t>
            </a:r>
            <a:r>
              <a:rPr lang="nb-NO" sz="2000" dirty="0">
                <a:solidFill>
                  <a:schemeClr val="bg1"/>
                </a:solidFill>
              </a:rPr>
              <a:t> Q</a:t>
            </a:r>
            <a:r>
              <a:rPr lang="en-NO" sz="2000" dirty="0">
                <a:solidFill>
                  <a:schemeClr val="bg1"/>
                </a:solidFill>
              </a:rPr>
              <a:t>] 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794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8F777FA-9E5C-B745-8171-F5DBD96FBC3C}"/>
              </a:ext>
            </a:extLst>
          </p:cNvPr>
          <p:cNvSpPr/>
          <p:nvPr/>
        </p:nvSpPr>
        <p:spPr>
          <a:xfrm>
            <a:off x="409207" y="1224064"/>
            <a:ext cx="3507965" cy="190238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5F5C0C-E438-46D3-A1B0-E6CC358D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>
                <a:latin typeface="+mj-lt"/>
              </a:rPr>
              <a:t>Water event solution v.1</a:t>
            </a:r>
          </a:p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69ABE6-3E8D-424C-BD3A-8716E04C5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2</a:t>
            </a:fld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4BF387-2291-F746-9CA3-8784A58A0E7E}"/>
              </a:ext>
            </a:extLst>
          </p:cNvPr>
          <p:cNvSpPr/>
          <p:nvPr/>
        </p:nvSpPr>
        <p:spPr>
          <a:xfrm>
            <a:off x="299956" y="938814"/>
            <a:ext cx="375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/>
            <a:r>
              <a:rPr lang="en-GB" sz="2800" b="1" dirty="0">
                <a:latin typeface="+mj-lt"/>
              </a:rPr>
              <a:t>Project Description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417385-FC35-5743-9A72-C19B5AFA565A}"/>
              </a:ext>
            </a:extLst>
          </p:cNvPr>
          <p:cNvSpPr/>
          <p:nvPr/>
        </p:nvSpPr>
        <p:spPr>
          <a:xfrm>
            <a:off x="409207" y="1747284"/>
            <a:ext cx="1071406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j-lt"/>
              </a:rPr>
              <a:t>1️⃣ </a:t>
            </a:r>
            <a:r>
              <a:rPr lang="en-GB" b="1" dirty="0">
                <a:latin typeface="+mj-lt"/>
              </a:rPr>
              <a:t>Help us to understand the Project’s Background. Tell us its history: </a:t>
            </a:r>
            <a:endParaRPr lang="en-GB" dirty="0">
              <a:latin typeface="+mj-lt"/>
            </a:endParaRPr>
          </a:p>
          <a:p>
            <a:br>
              <a:rPr lang="en-GB" dirty="0">
                <a:latin typeface="+mj-lt"/>
              </a:rPr>
            </a:br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- How did it come about? </a:t>
            </a:r>
          </a:p>
          <a:p>
            <a:r>
              <a:rPr lang="en-GB" dirty="0">
                <a:latin typeface="+mj-lt"/>
              </a:rPr>
              <a:t>- What for?</a:t>
            </a:r>
          </a:p>
          <a:p>
            <a:r>
              <a:rPr lang="en-GB" dirty="0">
                <a:latin typeface="+mj-lt"/>
              </a:rPr>
              <a:t>- What has been done?</a:t>
            </a:r>
          </a:p>
          <a:p>
            <a:r>
              <a:rPr lang="en-GB" dirty="0">
                <a:latin typeface="+mj-lt"/>
              </a:rPr>
              <a:t>- What is its status?</a:t>
            </a:r>
          </a:p>
          <a:p>
            <a:br>
              <a:rPr lang="en-GB" dirty="0">
                <a:latin typeface="+mj-lt"/>
              </a:rPr>
            </a:br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2️⃣ </a:t>
            </a:r>
            <a:r>
              <a:rPr lang="en-GB" b="1" dirty="0">
                <a:latin typeface="+mj-lt"/>
              </a:rPr>
              <a:t>Users</a:t>
            </a:r>
            <a:endParaRPr lang="en-GB" dirty="0">
              <a:latin typeface="+mj-lt"/>
            </a:endParaRPr>
          </a:p>
          <a:p>
            <a:br>
              <a:rPr lang="en-GB" dirty="0">
                <a:latin typeface="+mj-lt"/>
              </a:rPr>
            </a:br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- Amount of users </a:t>
            </a:r>
          </a:p>
          <a:p>
            <a:br>
              <a:rPr lang="en-GB" dirty="0">
                <a:latin typeface="+mj-lt"/>
              </a:rPr>
            </a:b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3797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8F777FA-9E5C-B745-8171-F5DBD96FBC3C}"/>
              </a:ext>
            </a:extLst>
          </p:cNvPr>
          <p:cNvSpPr/>
          <p:nvPr/>
        </p:nvSpPr>
        <p:spPr>
          <a:xfrm>
            <a:off x="409207" y="1224064"/>
            <a:ext cx="3507965" cy="190238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5F5C0C-E438-46D3-A1B0-E6CC358D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>
                <a:latin typeface="+mj-lt"/>
              </a:rPr>
              <a:t>Water event solution v.1</a:t>
            </a:r>
          </a:p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69ABE6-3E8D-424C-BD3A-8716E04C5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3</a:t>
            </a:fld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4BF387-2291-F746-9CA3-8784A58A0E7E}"/>
              </a:ext>
            </a:extLst>
          </p:cNvPr>
          <p:cNvSpPr/>
          <p:nvPr/>
        </p:nvSpPr>
        <p:spPr>
          <a:xfrm>
            <a:off x="299956" y="938814"/>
            <a:ext cx="375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/>
            <a:r>
              <a:rPr lang="en-GB" sz="2800" b="1" dirty="0">
                <a:latin typeface="+mj-lt"/>
              </a:rPr>
              <a:t>Project Description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417385-FC35-5743-9A72-C19B5AFA565A}"/>
              </a:ext>
            </a:extLst>
          </p:cNvPr>
          <p:cNvSpPr/>
          <p:nvPr/>
        </p:nvSpPr>
        <p:spPr>
          <a:xfrm>
            <a:off x="409207" y="1747284"/>
            <a:ext cx="1071406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j-lt"/>
              </a:rPr>
              <a:t>3️⃣ </a:t>
            </a:r>
            <a:r>
              <a:rPr lang="en-GB" b="1" dirty="0">
                <a:latin typeface="+mj-lt"/>
              </a:rPr>
              <a:t>Stakeholders </a:t>
            </a:r>
            <a:endParaRPr lang="en-GB" dirty="0">
              <a:latin typeface="+mj-lt"/>
            </a:endParaRPr>
          </a:p>
          <a:p>
            <a:br>
              <a:rPr lang="en-GB" dirty="0">
                <a:latin typeface="+mj-lt"/>
              </a:rPr>
            </a:br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- Product Owner</a:t>
            </a:r>
          </a:p>
          <a:p>
            <a:r>
              <a:rPr lang="en-GB" dirty="0">
                <a:latin typeface="+mj-lt"/>
              </a:rPr>
              <a:t>- Program Manager</a:t>
            </a:r>
          </a:p>
          <a:p>
            <a:r>
              <a:rPr lang="en-GB" dirty="0">
                <a:latin typeface="+mj-lt"/>
              </a:rPr>
              <a:t>- Other actors involved in the project</a:t>
            </a:r>
          </a:p>
          <a:p>
            <a:r>
              <a:rPr lang="en-GB" dirty="0">
                <a:latin typeface="+mj-lt"/>
              </a:rPr>
              <a:t>- Which are their visions and priorities?</a:t>
            </a:r>
          </a:p>
          <a:p>
            <a:br>
              <a:rPr lang="en-GB" dirty="0">
                <a:latin typeface="+mj-lt"/>
              </a:rPr>
            </a:br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4️⃣ </a:t>
            </a:r>
            <a:r>
              <a:rPr lang="en-GB" b="1" dirty="0">
                <a:latin typeface="+mj-lt"/>
              </a:rPr>
              <a:t>Deadlines</a:t>
            </a:r>
            <a:endParaRPr lang="en-GB" dirty="0">
              <a:latin typeface="+mj-lt"/>
            </a:endParaRPr>
          </a:p>
          <a:p>
            <a:br>
              <a:rPr lang="en-GB" dirty="0">
                <a:latin typeface="+mj-lt"/>
              </a:rPr>
            </a:br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- Key dates of the project in general (output to production, monthly release, etc).</a:t>
            </a:r>
          </a:p>
        </p:txBody>
      </p:sp>
    </p:spTree>
    <p:extLst>
      <p:ext uri="{BB962C8B-B14F-4D97-AF65-F5344CB8AC3E}">
        <p14:creationId xmlns:p14="http://schemas.microsoft.com/office/powerpoint/2010/main" val="412346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8F777FA-9E5C-B745-8171-F5DBD96FBC3C}"/>
              </a:ext>
            </a:extLst>
          </p:cNvPr>
          <p:cNvSpPr/>
          <p:nvPr/>
        </p:nvSpPr>
        <p:spPr>
          <a:xfrm>
            <a:off x="409208" y="1224064"/>
            <a:ext cx="2655610" cy="190238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5F5C0C-E438-46D3-A1B0-E6CC358D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>
                <a:latin typeface="+mj-lt"/>
              </a:rPr>
              <a:t>Water event solution v.1</a:t>
            </a:r>
          </a:p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69ABE6-3E8D-424C-BD3A-8716E04C5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4</a:t>
            </a:fld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4BF387-2291-F746-9CA3-8784A58A0E7E}"/>
              </a:ext>
            </a:extLst>
          </p:cNvPr>
          <p:cNvSpPr/>
          <p:nvPr/>
        </p:nvSpPr>
        <p:spPr>
          <a:xfrm>
            <a:off x="299956" y="938814"/>
            <a:ext cx="2855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/>
            <a:r>
              <a:rPr lang="en-GB" sz="2800" b="1" dirty="0">
                <a:latin typeface="+mj-lt"/>
              </a:rPr>
              <a:t>Product Vision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D55B67-B5D8-6444-8AE0-67FE14089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0" t="13689" r="2719" b="5605"/>
          <a:stretch/>
        </p:blipFill>
        <p:spPr>
          <a:xfrm>
            <a:off x="409208" y="1460990"/>
            <a:ext cx="8227624" cy="497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900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8F777FA-9E5C-B745-8171-F5DBD96FBC3C}"/>
              </a:ext>
            </a:extLst>
          </p:cNvPr>
          <p:cNvSpPr/>
          <p:nvPr/>
        </p:nvSpPr>
        <p:spPr>
          <a:xfrm>
            <a:off x="409207" y="1224064"/>
            <a:ext cx="2199881" cy="190238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5F5C0C-E438-46D3-A1B0-E6CC358D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>
                <a:latin typeface="+mj-lt"/>
              </a:rPr>
              <a:t>Water event solution v.1</a:t>
            </a:r>
          </a:p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69ABE6-3E8D-424C-BD3A-8716E04C5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5</a:t>
            </a:fld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4BF387-2291-F746-9CA3-8784A58A0E7E}"/>
              </a:ext>
            </a:extLst>
          </p:cNvPr>
          <p:cNvSpPr/>
          <p:nvPr/>
        </p:nvSpPr>
        <p:spPr>
          <a:xfrm>
            <a:off x="299956" y="938814"/>
            <a:ext cx="24327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/>
            <a:r>
              <a:rPr lang="en-GB" sz="2800" b="1" dirty="0">
                <a:latin typeface="+mj-lt"/>
              </a:rPr>
              <a:t>Project KPIs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417385-FC35-5743-9A72-C19B5AFA565A}"/>
              </a:ext>
            </a:extLst>
          </p:cNvPr>
          <p:cNvSpPr/>
          <p:nvPr/>
        </p:nvSpPr>
        <p:spPr>
          <a:xfrm>
            <a:off x="409207" y="1747284"/>
            <a:ext cx="1071406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j-lt"/>
              </a:rPr>
              <a:t>1️⃣How might we measure the success of this project?</a:t>
            </a:r>
          </a:p>
          <a:p>
            <a:br>
              <a:rPr lang="en-GB" dirty="0">
                <a:latin typeface="+mj-lt"/>
              </a:rPr>
            </a:br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2️⃣To what strategic priority of </a:t>
            </a:r>
            <a:r>
              <a:rPr lang="en-GB" dirty="0" err="1">
                <a:latin typeface="+mj-lt"/>
              </a:rPr>
              <a:t>Volue</a:t>
            </a:r>
            <a:r>
              <a:rPr lang="en-GB" dirty="0">
                <a:latin typeface="+mj-lt"/>
              </a:rPr>
              <a:t> or business vision does this project add? Why?</a:t>
            </a:r>
          </a:p>
          <a:p>
            <a:br>
              <a:rPr lang="en-GB" dirty="0">
                <a:latin typeface="+mj-lt"/>
              </a:rPr>
            </a:br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3️⃣When is it planned to reach these KPIs?</a:t>
            </a:r>
          </a:p>
        </p:txBody>
      </p:sp>
    </p:spTree>
    <p:extLst>
      <p:ext uri="{BB962C8B-B14F-4D97-AF65-F5344CB8AC3E}">
        <p14:creationId xmlns:p14="http://schemas.microsoft.com/office/powerpoint/2010/main" val="817772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8F777FA-9E5C-B745-8171-F5DBD96FBC3C}"/>
              </a:ext>
            </a:extLst>
          </p:cNvPr>
          <p:cNvSpPr/>
          <p:nvPr/>
        </p:nvSpPr>
        <p:spPr>
          <a:xfrm>
            <a:off x="409208" y="1224064"/>
            <a:ext cx="3154264" cy="190238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5F5C0C-E438-46D3-A1B0-E6CC358D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>
                <a:latin typeface="+mj-lt"/>
              </a:rPr>
              <a:t>Water event solution v.1</a:t>
            </a:r>
          </a:p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69ABE6-3E8D-424C-BD3A-8716E04C5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A8A0-A423-4AB5-BC15-E26FB42BEB00}" type="slidenum">
              <a:rPr lang="en-GB" smtClean="0"/>
              <a:t>6</a:t>
            </a:fld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4BF387-2291-F746-9CA3-8784A58A0E7E}"/>
              </a:ext>
            </a:extLst>
          </p:cNvPr>
          <p:cNvSpPr/>
          <p:nvPr/>
        </p:nvSpPr>
        <p:spPr>
          <a:xfrm>
            <a:off x="299956" y="938814"/>
            <a:ext cx="3411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/>
            <a:r>
              <a:rPr lang="en-GB" sz="2800" b="1" dirty="0">
                <a:latin typeface="+mj-lt"/>
              </a:rPr>
              <a:t>Project Roadmap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417385-FC35-5743-9A72-C19B5AFA565A}"/>
              </a:ext>
            </a:extLst>
          </p:cNvPr>
          <p:cNvSpPr/>
          <p:nvPr/>
        </p:nvSpPr>
        <p:spPr>
          <a:xfrm>
            <a:off x="409207" y="1747284"/>
            <a:ext cx="1071406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1️⃣Which are going to be the milestones of this project?</a:t>
            </a:r>
          </a:p>
          <a:p>
            <a:br>
              <a:rPr lang="en-GB" dirty="0"/>
            </a:br>
            <a:endParaRPr lang="en-GB" dirty="0"/>
          </a:p>
          <a:p>
            <a:r>
              <a:rPr lang="en-GB" dirty="0"/>
              <a:t>2️⃣In which time do you expect to achieve these milestones?</a:t>
            </a:r>
          </a:p>
          <a:p>
            <a:br>
              <a:rPr lang="en-GB" dirty="0"/>
            </a:br>
            <a:endParaRPr lang="en-GB" dirty="0"/>
          </a:p>
          <a:p>
            <a:r>
              <a:rPr lang="en-GB" dirty="0"/>
              <a:t>3️⃣Which is your expected total timeline for this project?</a:t>
            </a:r>
          </a:p>
        </p:txBody>
      </p:sp>
    </p:spTree>
    <p:extLst>
      <p:ext uri="{BB962C8B-B14F-4D97-AF65-F5344CB8AC3E}">
        <p14:creationId xmlns:p14="http://schemas.microsoft.com/office/powerpoint/2010/main" val="876009452"/>
      </p:ext>
    </p:extLst>
  </p:cSld>
  <p:clrMapOvr>
    <a:masterClrMapping/>
  </p:clrMapOvr>
</p:sld>
</file>

<file path=ppt/theme/theme1.xml><?xml version="1.0" encoding="utf-8"?>
<a:theme xmlns:a="http://schemas.openxmlformats.org/drawingml/2006/main" name="Beige">
  <a:themeElements>
    <a:clrScheme name="Volue">
      <a:dk1>
        <a:sysClr val="windowText" lastClr="000000"/>
      </a:dk1>
      <a:lt1>
        <a:srgbClr val="FFFFFF"/>
      </a:lt1>
      <a:dk2>
        <a:srgbClr val="082B33"/>
      </a:dk2>
      <a:lt2>
        <a:srgbClr val="FCF4E3"/>
      </a:lt2>
      <a:accent1>
        <a:srgbClr val="01484A"/>
      </a:accent1>
      <a:accent2>
        <a:srgbClr val="B3CDAE"/>
      </a:accent2>
      <a:accent3>
        <a:srgbClr val="003B57"/>
      </a:accent3>
      <a:accent4>
        <a:srgbClr val="FDD9A3"/>
      </a:accent4>
      <a:accent5>
        <a:srgbClr val="FAA600"/>
      </a:accent5>
      <a:accent6>
        <a:srgbClr val="C0544E"/>
      </a:accent6>
      <a:hlink>
        <a:srgbClr val="01484A"/>
      </a:hlink>
      <a:folHlink>
        <a:srgbClr val="B3CDAE"/>
      </a:folHlink>
    </a:clrScheme>
    <a:fontScheme name="Volue">
      <a:majorFont>
        <a:latin typeface="FK Display"/>
        <a:ea typeface=""/>
        <a:cs typeface=""/>
      </a:majorFont>
      <a:minorFont>
        <a:latin typeface="Untitled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lue_PPT_Mal_3.potx" id="{30CF5BBF-0622-43F2-8C9A-8CCE276E7579}" vid="{24E33494-A2E0-45D2-92DE-53808A3DD49B}"/>
    </a:ext>
  </a:extLst>
</a:theme>
</file>

<file path=ppt/theme/theme2.xml><?xml version="1.0" encoding="utf-8"?>
<a:theme xmlns:a="http://schemas.openxmlformats.org/drawingml/2006/main" name="Hvit">
  <a:themeElements>
    <a:clrScheme name="Volue">
      <a:dk1>
        <a:sysClr val="windowText" lastClr="000000"/>
      </a:dk1>
      <a:lt1>
        <a:srgbClr val="FFFFFF"/>
      </a:lt1>
      <a:dk2>
        <a:srgbClr val="082B33"/>
      </a:dk2>
      <a:lt2>
        <a:srgbClr val="FCF4E3"/>
      </a:lt2>
      <a:accent1>
        <a:srgbClr val="01484A"/>
      </a:accent1>
      <a:accent2>
        <a:srgbClr val="B3CDAE"/>
      </a:accent2>
      <a:accent3>
        <a:srgbClr val="003B57"/>
      </a:accent3>
      <a:accent4>
        <a:srgbClr val="FDD9A3"/>
      </a:accent4>
      <a:accent5>
        <a:srgbClr val="FAA600"/>
      </a:accent5>
      <a:accent6>
        <a:srgbClr val="C0544E"/>
      </a:accent6>
      <a:hlink>
        <a:srgbClr val="01484A"/>
      </a:hlink>
      <a:folHlink>
        <a:srgbClr val="B3CDAE"/>
      </a:folHlink>
    </a:clrScheme>
    <a:fontScheme name="Volue">
      <a:majorFont>
        <a:latin typeface="FK Display"/>
        <a:ea typeface=""/>
        <a:cs typeface=""/>
      </a:majorFont>
      <a:minorFont>
        <a:latin typeface="Untitled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lue_PPT_Mal_3.potx" id="{30CF5BBF-0622-43F2-8C9A-8CCE276E7579}" vid="{32FD65DA-05C4-4F88-9444-EA219C2CE94A}"/>
    </a:ext>
  </a:extLst>
</a:theme>
</file>

<file path=ppt/theme/theme3.xml><?xml version="1.0" encoding="utf-8"?>
<a:theme xmlns:a="http://schemas.openxmlformats.org/drawingml/2006/main" name="Mørk">
  <a:themeElements>
    <a:clrScheme name="Custom 15">
      <a:dk1>
        <a:sysClr val="windowText" lastClr="000000"/>
      </a:dk1>
      <a:lt1>
        <a:srgbClr val="FFFFFF"/>
      </a:lt1>
      <a:dk2>
        <a:srgbClr val="082B33"/>
      </a:dk2>
      <a:lt2>
        <a:srgbClr val="FCF4E3"/>
      </a:lt2>
      <a:accent1>
        <a:srgbClr val="FCF4E3"/>
      </a:accent1>
      <a:accent2>
        <a:srgbClr val="B3CDAE"/>
      </a:accent2>
      <a:accent3>
        <a:srgbClr val="8FB9CC"/>
      </a:accent3>
      <a:accent4>
        <a:srgbClr val="FDD9A3"/>
      </a:accent4>
      <a:accent5>
        <a:srgbClr val="FAA600"/>
      </a:accent5>
      <a:accent6>
        <a:srgbClr val="C0544E"/>
      </a:accent6>
      <a:hlink>
        <a:srgbClr val="FCF4E3"/>
      </a:hlink>
      <a:folHlink>
        <a:srgbClr val="B3CDAE"/>
      </a:folHlink>
    </a:clrScheme>
    <a:fontScheme name="Volue">
      <a:majorFont>
        <a:latin typeface="FK Display"/>
        <a:ea typeface=""/>
        <a:cs typeface=""/>
      </a:majorFont>
      <a:minorFont>
        <a:latin typeface="Untitled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lue_PPT_Mal_3.potx" id="{30CF5BBF-0622-43F2-8C9A-8CCE276E7579}" vid="{F4E2297F-3A2A-4495-9EE3-7E239013712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3B09DCC9C808F4BA5FAB36AE301F414" ma:contentTypeVersion="12" ma:contentTypeDescription="Opprett et nytt dokument." ma:contentTypeScope="" ma:versionID="4deeeb2260cd6696dee9d64ead04d692">
  <xsd:schema xmlns:xsd="http://www.w3.org/2001/XMLSchema" xmlns:xs="http://www.w3.org/2001/XMLSchema" xmlns:p="http://schemas.microsoft.com/office/2006/metadata/properties" xmlns:ns2="cfad7167-8f50-4f94-9d96-02b866c26fca" xmlns:ns3="1046d5d3-45fe-482c-ae6f-6490c8d907ba" targetNamespace="http://schemas.microsoft.com/office/2006/metadata/properties" ma:root="true" ma:fieldsID="edd8f3c6a05516f4d59fe02f2640bf5b" ns2:_="" ns3:_="">
    <xsd:import namespace="cfad7167-8f50-4f94-9d96-02b866c26fca"/>
    <xsd:import namespace="1046d5d3-45fe-482c-ae6f-6490c8d907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ad7167-8f50-4f94-9d96-02b866c26f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46d5d3-45fe-482c-ae6f-6490c8d907b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046d5d3-45fe-482c-ae6f-6490c8d907ba">
      <UserInfo>
        <DisplayName>Hanne Bårdsen</DisplayName>
        <AccountId>30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F6D76B7-4073-4D65-BC11-707EC53FA139}"/>
</file>

<file path=customXml/itemProps2.xml><?xml version="1.0" encoding="utf-8"?>
<ds:datastoreItem xmlns:ds="http://schemas.openxmlformats.org/officeDocument/2006/customXml" ds:itemID="{0072B838-B168-420D-B321-CB3BADEE8A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BE5DEB-5A66-45BC-8070-9396BF0EB4E2}">
  <ds:schemaRefs>
    <ds:schemaRef ds:uri="cfad7167-8f50-4f94-9d96-02b866c26fca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1046d5d3-45fe-482c-ae6f-6490c8d907b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Beige</Template>
  <TotalTime>12695</TotalTime>
  <Words>226</Words>
  <Application>Microsoft Macintosh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FK Display</vt:lpstr>
      <vt:lpstr>Untitled Sans</vt:lpstr>
      <vt:lpstr>Beige</vt:lpstr>
      <vt:lpstr>Hvit</vt:lpstr>
      <vt:lpstr>Mørk</vt:lpstr>
      <vt:lpstr>Design Request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Juliana Loggia</dc:creator>
  <cp:lastModifiedBy>Juliana Loggia</cp:lastModifiedBy>
  <cp:revision>1</cp:revision>
  <dcterms:created xsi:type="dcterms:W3CDTF">2021-03-24T13:40:20Z</dcterms:created>
  <dcterms:modified xsi:type="dcterms:W3CDTF">2021-04-14T13:44:10Z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0x01010063B09DCC9C808F4BA5FAB36AE301F414</vt:lpwstr>
  </property>
</Properties>
</file>